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851" r:id="rId1"/>
    <p:sldMasterId id="2147483869" r:id="rId2"/>
  </p:sldMasterIdLst>
  <p:notesMasterIdLst>
    <p:notesMasterId r:id="rId25"/>
  </p:notesMasterIdLst>
  <p:handoutMasterIdLst>
    <p:handoutMasterId r:id="rId26"/>
  </p:handoutMasterIdLst>
  <p:sldIdLst>
    <p:sldId id="256" r:id="rId3"/>
    <p:sldId id="1035" r:id="rId4"/>
    <p:sldId id="1050" r:id="rId5"/>
    <p:sldId id="258" r:id="rId6"/>
    <p:sldId id="1047" r:id="rId7"/>
    <p:sldId id="1048" r:id="rId8"/>
    <p:sldId id="1014" r:id="rId9"/>
    <p:sldId id="1044" r:id="rId10"/>
    <p:sldId id="1049" r:id="rId11"/>
    <p:sldId id="1052" r:id="rId12"/>
    <p:sldId id="1041" r:id="rId13"/>
    <p:sldId id="1051" r:id="rId14"/>
    <p:sldId id="1043" r:id="rId15"/>
    <p:sldId id="1040" r:id="rId16"/>
    <p:sldId id="1024" r:id="rId17"/>
    <p:sldId id="1027" r:id="rId18"/>
    <p:sldId id="1029" r:id="rId19"/>
    <p:sldId id="1032" r:id="rId20"/>
    <p:sldId id="1037" r:id="rId21"/>
    <p:sldId id="1038" r:id="rId22"/>
    <p:sldId id="1018" r:id="rId23"/>
    <p:sldId id="1020"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CF1DE"/>
    <a:srgbClr val="15ABEC"/>
    <a:srgbClr val="00285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6E25E649-3F16-4E02-A733-19D2CDBF48F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83726" autoAdjust="0"/>
  </p:normalViewPr>
  <p:slideViewPr>
    <p:cSldViewPr snapToGrid="0">
      <p:cViewPr varScale="1">
        <p:scale>
          <a:sx n="70" d="100"/>
          <a:sy n="70" d="100"/>
        </p:scale>
        <p:origin x="1171" y="29"/>
      </p:cViewPr>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00" d="100"/>
        <a:sy n="100" d="100"/>
      </p:scale>
      <p:origin x="0" y="0"/>
    </p:cViewPr>
  </p:sorterViewPr>
  <p:notesViewPr>
    <p:cSldViewPr snapToGrid="0">
      <p:cViewPr>
        <p:scale>
          <a:sx n="75" d="100"/>
          <a:sy n="75" d="100"/>
        </p:scale>
        <p:origin x="3390" y="14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handoutMaster" Target="handoutMasters/handoutMaster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commentAuthors" Target="commentAuthors.xml"/><Relationship Id="rId30"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F5A8272-2025-430E-B59C-23F6A25C1A19}" type="doc">
      <dgm:prSet loTypeId="urn:diagrams.loki3.com/BracketList" loCatId="list" qsTypeId="urn:microsoft.com/office/officeart/2005/8/quickstyle/simple1" qsCatId="simple" csTypeId="urn:microsoft.com/office/officeart/2005/8/colors/accent1_2" csCatId="accent1" phldr="1"/>
      <dgm:spPr/>
      <dgm:t>
        <a:bodyPr/>
        <a:lstStyle/>
        <a:p>
          <a:endParaRPr lang="en-GB"/>
        </a:p>
      </dgm:t>
    </dgm:pt>
    <dgm:pt modelId="{78A92155-AE50-4679-B362-48BCF7F1E04A}">
      <dgm:prSet phldrT="[Text]"/>
      <dgm:spPr/>
      <dgm:t>
        <a:bodyPr/>
        <a:lstStyle/>
        <a:p>
          <a:r>
            <a:rPr lang="en-GB" dirty="0"/>
            <a:t>Security &amp; Governance</a:t>
          </a:r>
        </a:p>
      </dgm:t>
    </dgm:pt>
    <dgm:pt modelId="{1CA4D739-7BCD-426C-9528-82F61DDEAC0C}" type="parTrans" cxnId="{3B7EC462-A18B-4F05-8660-115374536318}">
      <dgm:prSet/>
      <dgm:spPr/>
      <dgm:t>
        <a:bodyPr/>
        <a:lstStyle/>
        <a:p>
          <a:endParaRPr lang="en-GB"/>
        </a:p>
      </dgm:t>
    </dgm:pt>
    <dgm:pt modelId="{68C70061-7F3E-4E3A-A974-77C17DA8198E}" type="sibTrans" cxnId="{3B7EC462-A18B-4F05-8660-115374536318}">
      <dgm:prSet/>
      <dgm:spPr/>
      <dgm:t>
        <a:bodyPr/>
        <a:lstStyle/>
        <a:p>
          <a:endParaRPr lang="en-GB"/>
        </a:p>
      </dgm:t>
    </dgm:pt>
    <dgm:pt modelId="{2F8F721E-23CF-495A-BCCE-54E92B3D9254}">
      <dgm:prSet phldrT="[Text]" custT="1"/>
      <dgm:spPr/>
      <dgm:t>
        <a:bodyPr/>
        <a:lstStyle/>
        <a:p>
          <a:pPr>
            <a:buChar char="•"/>
          </a:pPr>
          <a:r>
            <a:rPr lang="en-GB" sz="1050" dirty="0">
              <a:solidFill>
                <a:schemeClr val="bg1"/>
              </a:solidFill>
            </a:rPr>
            <a:t>Swiftly adopt regulatory requirements</a:t>
          </a:r>
        </a:p>
      </dgm:t>
    </dgm:pt>
    <dgm:pt modelId="{5DF21293-C450-4B25-8F15-E9EBEA06B2E5}" type="parTrans" cxnId="{2C12EBCB-22E7-4D70-AA6C-84EF7F8ED0A6}">
      <dgm:prSet/>
      <dgm:spPr/>
      <dgm:t>
        <a:bodyPr/>
        <a:lstStyle/>
        <a:p>
          <a:endParaRPr lang="en-GB"/>
        </a:p>
      </dgm:t>
    </dgm:pt>
    <dgm:pt modelId="{E76A94E0-6186-4A24-B05E-DA4025C2DECE}" type="sibTrans" cxnId="{2C12EBCB-22E7-4D70-AA6C-84EF7F8ED0A6}">
      <dgm:prSet/>
      <dgm:spPr/>
      <dgm:t>
        <a:bodyPr/>
        <a:lstStyle/>
        <a:p>
          <a:endParaRPr lang="en-GB"/>
        </a:p>
      </dgm:t>
    </dgm:pt>
    <dgm:pt modelId="{2BC0FDA8-248C-485C-968A-090EB4453473}">
      <dgm:prSet custT="1"/>
      <dgm:spPr/>
      <dgm:t>
        <a:bodyPr/>
        <a:lstStyle/>
        <a:p>
          <a:endParaRPr lang="en-GB" sz="1050" dirty="0">
            <a:solidFill>
              <a:schemeClr val="bg1"/>
            </a:solidFill>
          </a:endParaRPr>
        </a:p>
      </dgm:t>
    </dgm:pt>
    <dgm:pt modelId="{98FE7F46-63DA-458F-8879-E998587FC58D}" type="parTrans" cxnId="{0EEE36EB-B893-4528-BE6B-2035CA7F3944}">
      <dgm:prSet/>
      <dgm:spPr/>
      <dgm:t>
        <a:bodyPr/>
        <a:lstStyle/>
        <a:p>
          <a:endParaRPr lang="en-GB"/>
        </a:p>
      </dgm:t>
    </dgm:pt>
    <dgm:pt modelId="{8D7B3F9D-DC0D-404C-A014-0833EBFE7B3D}" type="sibTrans" cxnId="{0EEE36EB-B893-4528-BE6B-2035CA7F3944}">
      <dgm:prSet/>
      <dgm:spPr/>
      <dgm:t>
        <a:bodyPr/>
        <a:lstStyle/>
        <a:p>
          <a:endParaRPr lang="en-GB"/>
        </a:p>
      </dgm:t>
    </dgm:pt>
    <dgm:pt modelId="{87260563-9376-42E1-8BC4-909877B5C4A2}">
      <dgm:prSet custT="1"/>
      <dgm:spPr/>
      <dgm:t>
        <a:bodyPr/>
        <a:lstStyle/>
        <a:p>
          <a:endParaRPr lang="en-GB" sz="1050" dirty="0">
            <a:solidFill>
              <a:schemeClr val="bg1"/>
            </a:solidFill>
          </a:endParaRPr>
        </a:p>
      </dgm:t>
    </dgm:pt>
    <dgm:pt modelId="{22B00263-D89E-4278-8B85-B506A9B107F5}" type="parTrans" cxnId="{C587AB0C-428A-4BDC-9892-3CFAF2055461}">
      <dgm:prSet/>
      <dgm:spPr/>
      <dgm:t>
        <a:bodyPr/>
        <a:lstStyle/>
        <a:p>
          <a:endParaRPr lang="en-GB"/>
        </a:p>
      </dgm:t>
    </dgm:pt>
    <dgm:pt modelId="{D33E9D06-BC98-4127-95B2-0E6A05D6FCE0}" type="sibTrans" cxnId="{C587AB0C-428A-4BDC-9892-3CFAF2055461}">
      <dgm:prSet/>
      <dgm:spPr/>
      <dgm:t>
        <a:bodyPr/>
        <a:lstStyle/>
        <a:p>
          <a:endParaRPr lang="en-GB"/>
        </a:p>
      </dgm:t>
    </dgm:pt>
    <dgm:pt modelId="{7AB90085-3792-4F10-AA5A-998968DDC570}">
      <dgm:prSet custT="1"/>
      <dgm:spPr/>
      <dgm:t>
        <a:bodyPr/>
        <a:lstStyle/>
        <a:p>
          <a:r>
            <a:rPr lang="en-GB" sz="1050" dirty="0">
              <a:solidFill>
                <a:schemeClr val="bg1"/>
              </a:solidFill>
            </a:rPr>
            <a:t>Data Trust</a:t>
          </a:r>
        </a:p>
      </dgm:t>
    </dgm:pt>
    <dgm:pt modelId="{B26E707E-C5A0-48EE-8301-D9286F4ACF8A}" type="sibTrans" cxnId="{72EAC298-A65E-4640-AECA-C917B6AFA393}">
      <dgm:prSet/>
      <dgm:spPr/>
      <dgm:t>
        <a:bodyPr/>
        <a:lstStyle/>
        <a:p>
          <a:endParaRPr lang="en-GB"/>
        </a:p>
      </dgm:t>
    </dgm:pt>
    <dgm:pt modelId="{AE49C13C-61DD-44EE-A67E-8ECD113ADC1A}" type="parTrans" cxnId="{72EAC298-A65E-4640-AECA-C917B6AFA393}">
      <dgm:prSet/>
      <dgm:spPr/>
      <dgm:t>
        <a:bodyPr/>
        <a:lstStyle/>
        <a:p>
          <a:endParaRPr lang="en-GB"/>
        </a:p>
      </dgm:t>
    </dgm:pt>
    <dgm:pt modelId="{26630818-2D6A-4661-9E12-BC8BDCE7DB4B}">
      <dgm:prSet custT="1"/>
      <dgm:spPr/>
      <dgm:t>
        <a:bodyPr/>
        <a:lstStyle/>
        <a:p>
          <a:r>
            <a:rPr lang="en-GB" sz="1050" dirty="0" err="1">
              <a:solidFill>
                <a:schemeClr val="bg1"/>
              </a:solidFill>
            </a:rPr>
            <a:t>Distrubuted</a:t>
          </a:r>
          <a:r>
            <a:rPr lang="en-GB" sz="1050" dirty="0">
              <a:solidFill>
                <a:schemeClr val="bg1"/>
              </a:solidFill>
            </a:rPr>
            <a:t> &amp; Decentralised governance</a:t>
          </a:r>
        </a:p>
      </dgm:t>
    </dgm:pt>
    <dgm:pt modelId="{866752A2-D5BA-41DB-AE28-D2895DAE3D25}" type="sibTrans" cxnId="{440D8A2E-ADAC-4502-B8FE-EFC5E8AE94F1}">
      <dgm:prSet/>
      <dgm:spPr/>
      <dgm:t>
        <a:bodyPr/>
        <a:lstStyle/>
        <a:p>
          <a:endParaRPr lang="en-GB"/>
        </a:p>
      </dgm:t>
    </dgm:pt>
    <dgm:pt modelId="{6EAA21BF-D2F1-45D0-B9F5-5B282DCB9CF2}" type="parTrans" cxnId="{440D8A2E-ADAC-4502-B8FE-EFC5E8AE94F1}">
      <dgm:prSet/>
      <dgm:spPr/>
      <dgm:t>
        <a:bodyPr/>
        <a:lstStyle/>
        <a:p>
          <a:endParaRPr lang="en-GB"/>
        </a:p>
      </dgm:t>
    </dgm:pt>
    <dgm:pt modelId="{57F4B3D7-C76A-4D48-A8E3-4BA2A6447657}" type="pres">
      <dgm:prSet presAssocID="{BF5A8272-2025-430E-B59C-23F6A25C1A19}" presName="Name0" presStyleCnt="0">
        <dgm:presLayoutVars>
          <dgm:dir/>
          <dgm:animLvl val="lvl"/>
          <dgm:resizeHandles val="exact"/>
        </dgm:presLayoutVars>
      </dgm:prSet>
      <dgm:spPr/>
    </dgm:pt>
    <dgm:pt modelId="{95FA6094-F731-415C-8AF1-8F0799A22A1F}" type="pres">
      <dgm:prSet presAssocID="{78A92155-AE50-4679-B362-48BCF7F1E04A}" presName="linNode" presStyleCnt="0"/>
      <dgm:spPr/>
    </dgm:pt>
    <dgm:pt modelId="{9948CE6B-0F1D-4B90-A7E2-EAF81789903B}" type="pres">
      <dgm:prSet presAssocID="{78A92155-AE50-4679-B362-48BCF7F1E04A}" presName="parTx" presStyleLbl="revTx" presStyleIdx="0" presStyleCnt="1">
        <dgm:presLayoutVars>
          <dgm:chMax val="1"/>
          <dgm:bulletEnabled val="1"/>
        </dgm:presLayoutVars>
      </dgm:prSet>
      <dgm:spPr/>
    </dgm:pt>
    <dgm:pt modelId="{4FC23E36-E024-4ADA-8FF5-184EBC69C166}" type="pres">
      <dgm:prSet presAssocID="{78A92155-AE50-4679-B362-48BCF7F1E04A}" presName="bracket" presStyleLbl="parChTrans1D1" presStyleIdx="0" presStyleCnt="1"/>
      <dgm:spPr/>
    </dgm:pt>
    <dgm:pt modelId="{F1FAF1D9-1152-4AFE-AB57-D3E2AA61661B}" type="pres">
      <dgm:prSet presAssocID="{78A92155-AE50-4679-B362-48BCF7F1E04A}" presName="spH" presStyleCnt="0"/>
      <dgm:spPr/>
    </dgm:pt>
    <dgm:pt modelId="{97C49A36-B579-463A-B490-D50568E48D69}" type="pres">
      <dgm:prSet presAssocID="{78A92155-AE50-4679-B362-48BCF7F1E04A}" presName="desTx" presStyleLbl="node1" presStyleIdx="0" presStyleCnt="1" custScaleX="95624" custLinFactNeighborX="-13280">
        <dgm:presLayoutVars>
          <dgm:bulletEnabled val="1"/>
        </dgm:presLayoutVars>
      </dgm:prSet>
      <dgm:spPr/>
    </dgm:pt>
  </dgm:ptLst>
  <dgm:cxnLst>
    <dgm:cxn modelId="{C587AB0C-428A-4BDC-9892-3CFAF2055461}" srcId="{78A92155-AE50-4679-B362-48BCF7F1E04A}" destId="{87260563-9376-42E1-8BC4-909877B5C4A2}" srcOrd="3" destOrd="0" parTransId="{22B00263-D89E-4278-8B85-B506A9B107F5}" sibTransId="{D33E9D06-BC98-4127-95B2-0E6A05D6FCE0}"/>
    <dgm:cxn modelId="{440D8A2E-ADAC-4502-B8FE-EFC5E8AE94F1}" srcId="{78A92155-AE50-4679-B362-48BCF7F1E04A}" destId="{26630818-2D6A-4661-9E12-BC8BDCE7DB4B}" srcOrd="2" destOrd="0" parTransId="{6EAA21BF-D2F1-45D0-B9F5-5B282DCB9CF2}" sibTransId="{866752A2-D5BA-41DB-AE28-D2895DAE3D25}"/>
    <dgm:cxn modelId="{3B7EC462-A18B-4F05-8660-115374536318}" srcId="{BF5A8272-2025-430E-B59C-23F6A25C1A19}" destId="{78A92155-AE50-4679-B362-48BCF7F1E04A}" srcOrd="0" destOrd="0" parTransId="{1CA4D739-7BCD-426C-9528-82F61DDEAC0C}" sibTransId="{68C70061-7F3E-4E3A-A974-77C17DA8198E}"/>
    <dgm:cxn modelId="{2D34F143-09FF-4A4C-8C05-E0BF3CA426B7}" type="presOf" srcId="{87260563-9376-42E1-8BC4-909877B5C4A2}" destId="{97C49A36-B579-463A-B490-D50568E48D69}" srcOrd="0" destOrd="3" presId="urn:diagrams.loki3.com/BracketList"/>
    <dgm:cxn modelId="{75C80C4B-3BF7-48E7-A2DF-CE367DE996DF}" type="presOf" srcId="{78A92155-AE50-4679-B362-48BCF7F1E04A}" destId="{9948CE6B-0F1D-4B90-A7E2-EAF81789903B}" srcOrd="0" destOrd="0" presId="urn:diagrams.loki3.com/BracketList"/>
    <dgm:cxn modelId="{5D338C7B-6C6F-4F91-B152-5D25B168FC49}" type="presOf" srcId="{26630818-2D6A-4661-9E12-BC8BDCE7DB4B}" destId="{97C49A36-B579-463A-B490-D50568E48D69}" srcOrd="0" destOrd="2" presId="urn:diagrams.loki3.com/BracketList"/>
    <dgm:cxn modelId="{72EAC298-A65E-4640-AECA-C917B6AFA393}" srcId="{78A92155-AE50-4679-B362-48BCF7F1E04A}" destId="{7AB90085-3792-4F10-AA5A-998968DDC570}" srcOrd="4" destOrd="0" parTransId="{AE49C13C-61DD-44EE-A67E-8ECD113ADC1A}" sibTransId="{B26E707E-C5A0-48EE-8301-D9286F4ACF8A}"/>
    <dgm:cxn modelId="{5357DCA1-10A7-4CE2-9DC4-71D736205B4D}" type="presOf" srcId="{2F8F721E-23CF-495A-BCCE-54E92B3D9254}" destId="{97C49A36-B579-463A-B490-D50568E48D69}" srcOrd="0" destOrd="0" presId="urn:diagrams.loki3.com/BracketList"/>
    <dgm:cxn modelId="{1380FEB1-A762-46B1-B9E4-5A1D398EAE93}" type="presOf" srcId="{2BC0FDA8-248C-485C-968A-090EB4453473}" destId="{97C49A36-B579-463A-B490-D50568E48D69}" srcOrd="0" destOrd="1" presId="urn:diagrams.loki3.com/BracketList"/>
    <dgm:cxn modelId="{A2CC94C3-3609-4D23-AB7E-A526BF60CC70}" type="presOf" srcId="{7AB90085-3792-4F10-AA5A-998968DDC570}" destId="{97C49A36-B579-463A-B490-D50568E48D69}" srcOrd="0" destOrd="4" presId="urn:diagrams.loki3.com/BracketList"/>
    <dgm:cxn modelId="{2C12EBCB-22E7-4D70-AA6C-84EF7F8ED0A6}" srcId="{78A92155-AE50-4679-B362-48BCF7F1E04A}" destId="{2F8F721E-23CF-495A-BCCE-54E92B3D9254}" srcOrd="0" destOrd="0" parTransId="{5DF21293-C450-4B25-8F15-E9EBEA06B2E5}" sibTransId="{E76A94E0-6186-4A24-B05E-DA4025C2DECE}"/>
    <dgm:cxn modelId="{0EEE36EB-B893-4528-BE6B-2035CA7F3944}" srcId="{78A92155-AE50-4679-B362-48BCF7F1E04A}" destId="{2BC0FDA8-248C-485C-968A-090EB4453473}" srcOrd="1" destOrd="0" parTransId="{98FE7F46-63DA-458F-8879-E998587FC58D}" sibTransId="{8D7B3F9D-DC0D-404C-A014-0833EBFE7B3D}"/>
    <dgm:cxn modelId="{3F1816F9-D4EF-4475-9E76-AC2176D26838}" type="presOf" srcId="{BF5A8272-2025-430E-B59C-23F6A25C1A19}" destId="{57F4B3D7-C76A-4D48-A8E3-4BA2A6447657}" srcOrd="0" destOrd="0" presId="urn:diagrams.loki3.com/BracketList"/>
    <dgm:cxn modelId="{53D174F3-7FDD-4138-ADE6-5335E2FD0372}" type="presParOf" srcId="{57F4B3D7-C76A-4D48-A8E3-4BA2A6447657}" destId="{95FA6094-F731-415C-8AF1-8F0799A22A1F}" srcOrd="0" destOrd="0" presId="urn:diagrams.loki3.com/BracketList"/>
    <dgm:cxn modelId="{1CD4A7B7-7239-46E1-8E64-99F07D2AD46A}" type="presParOf" srcId="{95FA6094-F731-415C-8AF1-8F0799A22A1F}" destId="{9948CE6B-0F1D-4B90-A7E2-EAF81789903B}" srcOrd="0" destOrd="0" presId="urn:diagrams.loki3.com/BracketList"/>
    <dgm:cxn modelId="{85E51573-8E3B-4587-88BC-C4D416284D6D}" type="presParOf" srcId="{95FA6094-F731-415C-8AF1-8F0799A22A1F}" destId="{4FC23E36-E024-4ADA-8FF5-184EBC69C166}" srcOrd="1" destOrd="0" presId="urn:diagrams.loki3.com/BracketList"/>
    <dgm:cxn modelId="{60285C2A-30AC-40E5-B985-85F534349BC8}" type="presParOf" srcId="{95FA6094-F731-415C-8AF1-8F0799A22A1F}" destId="{F1FAF1D9-1152-4AFE-AB57-D3E2AA61661B}" srcOrd="2" destOrd="0" presId="urn:diagrams.loki3.com/BracketList"/>
    <dgm:cxn modelId="{3A640A74-8EAC-4FBC-895B-0C32C0503116}" type="presParOf" srcId="{95FA6094-F731-415C-8AF1-8F0799A22A1F}" destId="{97C49A36-B579-463A-B490-D50568E48D69}" srcOrd="3" destOrd="0" presId="urn:diagrams.loki3.com/BracketList"/>
  </dgm:cxnLst>
  <dgm:bg>
    <a:solidFill>
      <a:srgbClr val="00B050"/>
    </a:solidFill>
  </dgm:bg>
  <dgm:whole/>
  <dgm:extLst>
    <a:ext uri="http://schemas.microsoft.com/office/drawing/2008/diagram">
      <dsp:dataModelExt xmlns:dsp="http://schemas.microsoft.com/office/drawing/2008/diagram" relId="rId13"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48CE6B-0F1D-4B90-A7E2-EAF81789903B}">
      <dsp:nvSpPr>
        <dsp:cNvPr id="0" name=""/>
        <dsp:cNvSpPr/>
      </dsp:nvSpPr>
      <dsp:spPr>
        <a:xfrm>
          <a:off x="136319" y="76269"/>
          <a:ext cx="2217712" cy="8204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4912" tIns="66040" rIns="184912" bIns="66040" numCol="1" spcCol="1270" anchor="ctr" anchorCtr="0">
          <a:noAutofit/>
        </a:bodyPr>
        <a:lstStyle/>
        <a:p>
          <a:pPr marL="0" lvl="0" indent="0" algn="r" defTabSz="1155700">
            <a:lnSpc>
              <a:spcPct val="90000"/>
            </a:lnSpc>
            <a:spcBef>
              <a:spcPct val="0"/>
            </a:spcBef>
            <a:spcAft>
              <a:spcPct val="35000"/>
            </a:spcAft>
            <a:buNone/>
          </a:pPr>
          <a:r>
            <a:rPr lang="en-GB" sz="2600" kern="1200" dirty="0"/>
            <a:t>Security &amp; Governance</a:t>
          </a:r>
        </a:p>
      </dsp:txBody>
      <dsp:txXfrm>
        <a:off x="136319" y="76269"/>
        <a:ext cx="2217712" cy="820462"/>
      </dsp:txXfrm>
    </dsp:sp>
    <dsp:sp modelId="{4FC23E36-E024-4ADA-8FF5-184EBC69C166}">
      <dsp:nvSpPr>
        <dsp:cNvPr id="0" name=""/>
        <dsp:cNvSpPr/>
      </dsp:nvSpPr>
      <dsp:spPr>
        <a:xfrm>
          <a:off x="2354031" y="50629"/>
          <a:ext cx="443542" cy="871741"/>
        </a:xfrm>
        <a:prstGeom prst="leftBrace">
          <a:avLst>
            <a:gd name="adj1" fmla="val 35000"/>
            <a:gd name="adj2" fmla="val 5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7C49A36-B579-463A-B490-D50568E48D69}">
      <dsp:nvSpPr>
        <dsp:cNvPr id="0" name=""/>
        <dsp:cNvSpPr/>
      </dsp:nvSpPr>
      <dsp:spPr>
        <a:xfrm>
          <a:off x="2951430" y="50629"/>
          <a:ext cx="5768208" cy="87174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57150" lvl="1" indent="-57150" algn="l" defTabSz="466725">
            <a:lnSpc>
              <a:spcPct val="90000"/>
            </a:lnSpc>
            <a:spcBef>
              <a:spcPct val="0"/>
            </a:spcBef>
            <a:spcAft>
              <a:spcPct val="15000"/>
            </a:spcAft>
            <a:buChar char="•"/>
          </a:pPr>
          <a:r>
            <a:rPr lang="en-GB" sz="1050" kern="1200" dirty="0">
              <a:solidFill>
                <a:schemeClr val="bg1"/>
              </a:solidFill>
            </a:rPr>
            <a:t>Swiftly adopt regulatory requirements</a:t>
          </a:r>
        </a:p>
        <a:p>
          <a:pPr marL="57150" lvl="1" indent="-57150" algn="l" defTabSz="466725">
            <a:lnSpc>
              <a:spcPct val="90000"/>
            </a:lnSpc>
            <a:spcBef>
              <a:spcPct val="0"/>
            </a:spcBef>
            <a:spcAft>
              <a:spcPct val="15000"/>
            </a:spcAft>
            <a:buChar char="•"/>
          </a:pPr>
          <a:endParaRPr lang="en-GB" sz="1050" kern="1200" dirty="0">
            <a:solidFill>
              <a:schemeClr val="bg1"/>
            </a:solidFill>
          </a:endParaRPr>
        </a:p>
        <a:p>
          <a:pPr marL="57150" lvl="1" indent="-57150" algn="l" defTabSz="466725">
            <a:lnSpc>
              <a:spcPct val="90000"/>
            </a:lnSpc>
            <a:spcBef>
              <a:spcPct val="0"/>
            </a:spcBef>
            <a:spcAft>
              <a:spcPct val="15000"/>
            </a:spcAft>
            <a:buChar char="•"/>
          </a:pPr>
          <a:r>
            <a:rPr lang="en-GB" sz="1050" kern="1200" dirty="0" err="1">
              <a:solidFill>
                <a:schemeClr val="bg1"/>
              </a:solidFill>
            </a:rPr>
            <a:t>Distrubuted</a:t>
          </a:r>
          <a:r>
            <a:rPr lang="en-GB" sz="1050" kern="1200" dirty="0">
              <a:solidFill>
                <a:schemeClr val="bg1"/>
              </a:solidFill>
            </a:rPr>
            <a:t> &amp; Decentralised governance</a:t>
          </a:r>
        </a:p>
        <a:p>
          <a:pPr marL="57150" lvl="1" indent="-57150" algn="l" defTabSz="466725">
            <a:lnSpc>
              <a:spcPct val="90000"/>
            </a:lnSpc>
            <a:spcBef>
              <a:spcPct val="0"/>
            </a:spcBef>
            <a:spcAft>
              <a:spcPct val="15000"/>
            </a:spcAft>
            <a:buChar char="•"/>
          </a:pPr>
          <a:endParaRPr lang="en-GB" sz="1050" kern="1200" dirty="0">
            <a:solidFill>
              <a:schemeClr val="bg1"/>
            </a:solidFill>
          </a:endParaRPr>
        </a:p>
        <a:p>
          <a:pPr marL="57150" lvl="1" indent="-57150" algn="l" defTabSz="466725">
            <a:lnSpc>
              <a:spcPct val="90000"/>
            </a:lnSpc>
            <a:spcBef>
              <a:spcPct val="0"/>
            </a:spcBef>
            <a:spcAft>
              <a:spcPct val="15000"/>
            </a:spcAft>
            <a:buChar char="•"/>
          </a:pPr>
          <a:r>
            <a:rPr lang="en-GB" sz="1050" kern="1200" dirty="0">
              <a:solidFill>
                <a:schemeClr val="bg1"/>
              </a:solidFill>
            </a:rPr>
            <a:t>Data Trust</a:t>
          </a:r>
        </a:p>
      </dsp:txBody>
      <dsp:txXfrm>
        <a:off x="2951430" y="50629"/>
        <a:ext cx="5768208" cy="871741"/>
      </dsp:txXfrm>
    </dsp:sp>
  </dsp:spTree>
</dsp:drawing>
</file>

<file path=ppt/diagrams/layout1.xml><?xml version="1.0" encoding="utf-8"?>
<dgm:layoutDef xmlns:dgm="http://schemas.openxmlformats.org/drawingml/2006/diagram" xmlns:a="http://schemas.openxmlformats.org/drawingml/2006/main" uniqueId="urn:diagrams.loki3.com/BracketList">
  <dgm:title val="Vertical Bracket List"/>
  <dgm:desc val="Use to show grouped blocks of information.  Works well with large amounts of Level 2 text."/>
  <dgm:catLst>
    <dgm:cat type="list" pri="4110"/>
    <dgm:cat type="officeonline" pri="3000"/>
  </dgm:catLst>
  <dgm:sampData>
    <dgm:dataModel>
      <dgm:ptLst>
        <dgm:pt modelId="0" type="doc"/>
        <dgm:pt modelId="1">
          <dgm:prSet phldr="1"/>
        </dgm:pt>
        <dgm:pt modelId="11">
          <dgm:prSet phldr="1"/>
        </dgm:pt>
        <dgm:pt modelId="2">
          <dgm:prSet phldr="1"/>
        </dgm:pt>
        <dgm:pt modelId="21">
          <dgm:prSet phldr="1"/>
        </dgm:pt>
      </dgm:ptLst>
      <dgm:cxnLst>
        <dgm:cxn modelId="3" srcId="0" destId="1" srcOrd="0" destOrd="0"/>
        <dgm:cxn modelId="4" srcId="1" destId="11" srcOrd="0" destOrd="0"/>
        <dgm:cxn modelId="5" srcId="0" destId="2" srcOrd="0" destOrd="0"/>
        <dgm:cxn modelId="6" srcId="2" destId="2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V" refType="primFontSz" refFor="des" refForName="parTx" fact="0.1"/>
      <dgm:constr type="primFontSz" for="des" forName="parTx" val="65"/>
      <dgm:constr type="primFontSz" for="des" forName="desTx" refType="primFontSz" refFor="des" refForName="parTx"/>
      <dgm:constr type="h" for="des" forName="parTx" refType="primFontSz" refFor="des" refForName="parTx" fact="0.55"/>
      <dgm:constr type="h" for="des" forName="bracket" refType="primFontSz" refFor="des" refForName="parTx" fact="0.55"/>
      <dgm:constr type="h" for="des" forName="desTx" refType="primFontSz" refFor="des" refForName="parTx" fact="0.55"/>
    </dgm:constrLst>
    <dgm:ruleLst>
      <dgm:rule type="primFontSz" for="des" forName="parTx" val="5" fact="NaN" max="NaN"/>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Tx" refType="w" fact="0.25"/>
          <dgm:constr type="w" for="ch" forName="bracket" refType="w" fact="0.05"/>
          <dgm:constr type="w" for="ch" forName="spH" refType="w" fact="0.02"/>
          <dgm:constr type="w" for="ch" forName="desTx" refType="w" fact="0.68"/>
          <dgm:constr type="h" for="ch" forName="bracket" refType="h" refFor="ch" refForName="desTx" op="gte"/>
          <dgm:constr type="h" for="ch" forName="bracket" refType="h" refFor="ch" refForName="parTx" op="gte"/>
          <dgm:constr type="h" for="ch" forName="desTx" refType="h" refFor="ch" refForName="parTx" op="gte"/>
        </dgm:constrLst>
        <dgm:ruleLst/>
        <dgm:layoutNode name="parTx" styleLbl="revTx">
          <dgm:varLst>
            <dgm:chMax val="1"/>
            <dgm:bulletEnabled val="1"/>
          </dgm:varLst>
          <dgm:choose name="Name8">
            <dgm:if name="Name9" func="var" arg="dir" op="equ" val="norm">
              <dgm:alg type="tx">
                <dgm:param type="parTxLTRAlign" val="r"/>
              </dgm:alg>
            </dgm:if>
            <dgm:else name="Name10">
              <dgm:alg type="tx">
                <dgm:param type="parTxLTRAlign" val="l"/>
              </dgm:alg>
            </dgm:else>
          </dgm:choose>
          <dgm:shape xmlns:r="http://schemas.openxmlformats.org/officeDocument/2006/relationships" type="rect" r:blip="">
            <dgm:adjLst/>
          </dgm:shape>
          <dgm:presOf axis="self" ptType="node"/>
          <dgm:constrLst>
            <dgm:constr type="tMarg" refType="primFontSz" fact="0.2"/>
            <dgm:constr type="bMarg" refType="primFontSz" fact="0.2"/>
          </dgm:constrLst>
          <dgm:ruleLst>
            <dgm:rule type="h" val="INF" fact="NaN" max="NaN"/>
          </dgm:ruleLst>
        </dgm:layoutNode>
        <dgm:layoutNode name="bracket" styleLbl="parChTrans1D1">
          <dgm:alg type="sp"/>
          <dgm:choose name="Name11">
            <dgm:if name="Name12" func="var" arg="dir" op="equ" val="norm">
              <dgm:shape xmlns:r="http://schemas.openxmlformats.org/officeDocument/2006/relationships" type="leftBrace" r:blip="">
                <dgm:adjLst>
                  <dgm:adj idx="1" val="0.35"/>
                </dgm:adjLst>
              </dgm:shape>
            </dgm:if>
            <dgm:else name="Name13">
              <dgm:shape xmlns:r="http://schemas.openxmlformats.org/officeDocument/2006/relationships" rot="180" type="leftBrace" r:blip="">
                <dgm:adjLst>
                  <dgm:adj idx="1" val="0.35"/>
                </dgm:adjLst>
              </dgm:shape>
            </dgm:else>
          </dgm:choose>
          <dgm:presOf/>
        </dgm:layoutNode>
        <dgm:layoutNode name="spH">
          <dgm:alg type="sp"/>
        </dgm:layoutNode>
        <dgm:choose name="Name14">
          <dgm:if name="Name15" axis="ch" ptType="node" func="cnt" op="gte" val="1">
            <dgm:layoutNode name="desTx" styleLbl="node1">
              <dgm:varLst>
                <dgm:bulletEnabled val="1"/>
              </dgm:varLst>
              <dgm:alg type="tx">
                <dgm:param type="stBulletLvl" val="1"/>
                <dgm:param type="txAnchorVertCh" val="mid"/>
              </dgm:alg>
              <dgm:shape xmlns:r="http://schemas.openxmlformats.org/officeDocument/2006/relationships" type="rect" r:blip="">
                <dgm:adjLst/>
              </dgm:shape>
              <dgm:presOf axis="des" ptType="node"/>
              <dgm:constrLst>
                <dgm:constr type="secFontSz" refType="primFontSz"/>
                <dgm:constr type="tMarg" refType="primFontSz" fact="0.3"/>
                <dgm:constr type="bMarg" refType="primFontSz" fact="0.3"/>
                <dgm:constr type="lMarg" refType="primFontSz" fact="0.3"/>
                <dgm:constr type="rMarg" refType="primFontSz" fact="0.3"/>
              </dgm:constrLst>
              <dgm:ruleLst>
                <dgm:rule type="h" val="INF" fact="NaN" max="NaN"/>
              </dgm:ruleLst>
            </dgm:layoutNode>
          </dgm:if>
          <dgm:else name="Name16"/>
        </dgm:choose>
      </dgm:layoutNode>
      <dgm:forEach name="Name17" axis="followSib" ptType="sibTrans" cnt="1">
        <dgm:layoutNode name="spV">
          <dgm:alg type="sp"/>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9E26B98C-713B-4B72-A4D4-019F5DA80C9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DC270BE1-CA36-4E08-BA4E-AC3C07DBA58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662039D-F6B0-4B3D-87CD-5EA4BC8D3B27}" type="datetimeFigureOut">
              <a:rPr lang="en-US" smtClean="0"/>
              <a:t>10/1/2023</a:t>
            </a:fld>
            <a:endParaRPr lang="en-US" dirty="0"/>
          </a:p>
        </p:txBody>
      </p:sp>
      <p:sp>
        <p:nvSpPr>
          <p:cNvPr id="4" name="Footer Placeholder 3">
            <a:extLst>
              <a:ext uri="{FF2B5EF4-FFF2-40B4-BE49-F238E27FC236}">
                <a16:creationId xmlns:a16="http://schemas.microsoft.com/office/drawing/2014/main" id="{87346B8E-2606-4769-BF30-459644BE4BF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ABEC229D-172E-43E4-8A96-CF0E11D3DD0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D3B6B68-6C65-4B67-BFEC-C9B9E8911328}" type="slidenum">
              <a:rPr lang="en-US" smtClean="0"/>
              <a:t>‹#›</a:t>
            </a:fld>
            <a:endParaRPr lang="en-US" dirty="0"/>
          </a:p>
        </p:txBody>
      </p:sp>
    </p:spTree>
    <p:extLst>
      <p:ext uri="{BB962C8B-B14F-4D97-AF65-F5344CB8AC3E}">
        <p14:creationId xmlns:p14="http://schemas.microsoft.com/office/powerpoint/2010/main" val="173089888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Notes Placeholder 4"/>
          <p:cNvSpPr>
            <a:spLocks noGrp="1"/>
          </p:cNvSpPr>
          <p:nvPr>
            <p:ph type="body" sz="quarter" idx="3"/>
          </p:nvPr>
        </p:nvSpPr>
        <p:spPr>
          <a:xfrm>
            <a:off x="246888" y="3134806"/>
            <a:ext cx="6373368" cy="5698298"/>
          </a:xfrm>
          <a:prstGeom prst="rect">
            <a:avLst/>
          </a:prstGeom>
        </p:spPr>
        <p:txBody>
          <a:bodyPr vert="horz" lIns="0" tIns="0" rIns="0" bIns="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Image Placeholder 7">
            <a:extLst>
              <a:ext uri="{FF2B5EF4-FFF2-40B4-BE49-F238E27FC236}">
                <a16:creationId xmlns:a16="http://schemas.microsoft.com/office/drawing/2014/main" id="{EB9A72EB-8446-4162-8400-EAE51CA4B002}"/>
              </a:ext>
            </a:extLst>
          </p:cNvPr>
          <p:cNvSpPr>
            <a:spLocks noGrp="1" noRot="1" noChangeAspect="1"/>
          </p:cNvSpPr>
          <p:nvPr>
            <p:ph type="sldImg" idx="2"/>
          </p:nvPr>
        </p:nvSpPr>
        <p:spPr>
          <a:xfrm>
            <a:off x="1333500" y="658368"/>
            <a:ext cx="4191000" cy="2357438"/>
          </a:xfrm>
          <a:prstGeom prst="rect">
            <a:avLst/>
          </a:prstGeom>
          <a:noFill/>
          <a:ln w="12700">
            <a:solidFill>
              <a:prstClr val="black"/>
            </a:solidFill>
          </a:ln>
        </p:spPr>
        <p:txBody>
          <a:bodyPr vert="horz" lIns="91440" tIns="45720" rIns="91440" bIns="45720" rtlCol="0" anchor="ctr"/>
          <a:lstStyle/>
          <a:p>
            <a:endParaRPr lang="en-US" dirty="0"/>
          </a:p>
        </p:txBody>
      </p:sp>
      <p:sp>
        <p:nvSpPr>
          <p:cNvPr id="10" name="TextBox 9">
            <a:extLst>
              <a:ext uri="{FF2B5EF4-FFF2-40B4-BE49-F238E27FC236}">
                <a16:creationId xmlns:a16="http://schemas.microsoft.com/office/drawing/2014/main" id="{F59BBFC6-D472-4F66-A33B-98EEDC87B9D3}"/>
              </a:ext>
            </a:extLst>
          </p:cNvPr>
          <p:cNvSpPr txBox="1"/>
          <p:nvPr/>
        </p:nvSpPr>
        <p:spPr>
          <a:xfrm rot="16200000">
            <a:off x="-840060" y="1686780"/>
            <a:ext cx="2301912" cy="138499"/>
          </a:xfrm>
          <a:prstGeom prst="rect">
            <a:avLst/>
          </a:prstGeom>
          <a:noFill/>
        </p:spPr>
        <p:txBody>
          <a:bodyPr wrap="none" lIns="0" tIns="0" rIns="0" bIns="0" rtlCol="0" anchor="ctr" anchorCtr="0">
            <a:spAutoFit/>
          </a:bodyPr>
          <a:lstStyle/>
          <a:p>
            <a:pPr algn="ctr"/>
            <a:r>
              <a:rPr lang="en-US" sz="900" dirty="0">
                <a:solidFill>
                  <a:srgbClr val="C0C0C0"/>
                </a:solidFill>
              </a:rPr>
              <a:t>— NOT FOR EXTERNAL DISTRIBUTION —</a:t>
            </a:r>
          </a:p>
        </p:txBody>
      </p:sp>
      <p:sp>
        <p:nvSpPr>
          <p:cNvPr id="11" name="TextBox 10">
            <a:extLst>
              <a:ext uri="{FF2B5EF4-FFF2-40B4-BE49-F238E27FC236}">
                <a16:creationId xmlns:a16="http://schemas.microsoft.com/office/drawing/2014/main" id="{DA573FBF-EDF7-4974-B2B2-CF1E73B474F9}"/>
              </a:ext>
            </a:extLst>
          </p:cNvPr>
          <p:cNvSpPr txBox="1"/>
          <p:nvPr/>
        </p:nvSpPr>
        <p:spPr>
          <a:xfrm rot="5400000">
            <a:off x="5396148" y="1686780"/>
            <a:ext cx="2301912" cy="138499"/>
          </a:xfrm>
          <a:prstGeom prst="rect">
            <a:avLst/>
          </a:prstGeom>
          <a:noFill/>
        </p:spPr>
        <p:txBody>
          <a:bodyPr wrap="none" lIns="0" tIns="0" rIns="0" bIns="0" rtlCol="0" anchor="ctr" anchorCtr="0">
            <a:spAutoFit/>
          </a:bodyPr>
          <a:lstStyle/>
          <a:p>
            <a:pPr algn="ctr"/>
            <a:r>
              <a:rPr lang="en-US" sz="900" dirty="0">
                <a:solidFill>
                  <a:srgbClr val="C0C0C0"/>
                </a:solidFill>
              </a:rPr>
              <a:t>— NOT FOR EXTERNAL DISTRIBUTION —</a:t>
            </a:r>
          </a:p>
        </p:txBody>
      </p:sp>
      <p:sp>
        <p:nvSpPr>
          <p:cNvPr id="23" name="TextBox 22">
            <a:extLst>
              <a:ext uri="{FF2B5EF4-FFF2-40B4-BE49-F238E27FC236}">
                <a16:creationId xmlns:a16="http://schemas.microsoft.com/office/drawing/2014/main" id="{92C8F8D4-DFC9-4259-86F5-A4F987BA15DE}"/>
              </a:ext>
            </a:extLst>
          </p:cNvPr>
          <p:cNvSpPr txBox="1"/>
          <p:nvPr/>
        </p:nvSpPr>
        <p:spPr>
          <a:xfrm>
            <a:off x="246888" y="8887968"/>
            <a:ext cx="6290183" cy="184666"/>
          </a:xfrm>
          <a:prstGeom prst="rect">
            <a:avLst/>
          </a:prstGeom>
          <a:noFill/>
        </p:spPr>
        <p:txBody>
          <a:bodyPr wrap="none" lIns="0" tIns="0" rIns="0" bIns="0" rtlCol="0" anchor="b" anchorCtr="0">
            <a:spAutoFit/>
          </a:bodyPr>
          <a:lstStyle/>
          <a:p>
            <a:pPr marL="228600" indent="-228600"/>
            <a:fld id="{E1F39F5E-4058-4856-B2BD-0FDE5C1B6221}" type="slidenum">
              <a:rPr lang="en-US" sz="600" smtClean="0"/>
              <a:t>‹#›</a:t>
            </a:fld>
            <a:r>
              <a:rPr lang="en-US" sz="600" dirty="0"/>
              <a:t>	© 2021 Gartner, Inc. and/or its affiliates. All rights reserved. Gartner is a registered trademark of Gartner, Inc. or its affiliates.</a:t>
            </a:r>
            <a:br>
              <a:rPr lang="en-US" sz="600" dirty="0"/>
            </a:br>
            <a:r>
              <a:rPr lang="en-US" sz="600" b="1" dirty="0"/>
              <a:t>INTERNAL — FOR INTERNAL USE ONLY or RESTRICTED [CHOOSE ONE — DELETE AS APPROPRIATE]</a:t>
            </a:r>
            <a:r>
              <a:rPr lang="en-US" sz="600" dirty="0"/>
              <a:t> | Version X.X | Last updated [insert date format: DD Month YYYY]</a:t>
            </a:r>
          </a:p>
        </p:txBody>
      </p:sp>
      <p:sp>
        <p:nvSpPr>
          <p:cNvPr id="26" name="TextBox 25">
            <a:extLst>
              <a:ext uri="{FF2B5EF4-FFF2-40B4-BE49-F238E27FC236}">
                <a16:creationId xmlns:a16="http://schemas.microsoft.com/office/drawing/2014/main" id="{EF32A807-544A-4EBE-989F-ECAA016BF8D1}"/>
              </a:ext>
            </a:extLst>
          </p:cNvPr>
          <p:cNvSpPr txBox="1"/>
          <p:nvPr/>
        </p:nvSpPr>
        <p:spPr>
          <a:xfrm>
            <a:off x="246887" y="128016"/>
            <a:ext cx="6327648" cy="244682"/>
          </a:xfrm>
          <a:prstGeom prst="rect">
            <a:avLst/>
          </a:prstGeom>
          <a:noFill/>
        </p:spPr>
        <p:txBody>
          <a:bodyPr wrap="square" lIns="0" rtlCol="0">
            <a:spAutoFit/>
          </a:bodyPr>
          <a:lstStyle/>
          <a:p>
            <a:pPr>
              <a:lnSpc>
                <a:spcPct val="90000"/>
              </a:lnSpc>
            </a:pPr>
            <a:r>
              <a:rPr lang="en-US" sz="1100" b="1" dirty="0">
                <a:solidFill>
                  <a:schemeClr val="tx1"/>
                </a:solidFill>
              </a:rPr>
              <a:t>Presentation Title</a:t>
            </a:r>
          </a:p>
        </p:txBody>
      </p:sp>
    </p:spTree>
    <p:extLst>
      <p:ext uri="{BB962C8B-B14F-4D97-AF65-F5344CB8AC3E}">
        <p14:creationId xmlns:p14="http://schemas.microsoft.com/office/powerpoint/2010/main" val="922378356"/>
      </p:ext>
    </p:extLst>
  </p:cSld>
  <p:clrMap bg1="lt1" tx1="dk1" bg2="lt2" tx2="dk2" accent1="accent1" accent2="accent2" accent3="accent3" accent4="accent4" accent5="accent5" accent6="accent6" hlink="hlink" folHlink="folHlink"/>
  <p:notesStyle>
    <a:lvl1pPr marL="0" algn="l" defTabSz="914400" rtl="0" eaLnBrk="1" latinLnBrk="0" hangingPunct="1">
      <a:lnSpc>
        <a:spcPct val="90000"/>
      </a:lnSpc>
      <a:spcAft>
        <a:spcPts val="600"/>
      </a:spcAft>
      <a:defRPr sz="1200" kern="1200">
        <a:solidFill>
          <a:schemeClr val="tx1"/>
        </a:solidFill>
        <a:latin typeface="+mn-lt"/>
        <a:ea typeface="+mn-ea"/>
        <a:cs typeface="+mn-cs"/>
      </a:defRPr>
    </a:lvl1pPr>
    <a:lvl2pPr marL="182880" indent="-137160" algn="l" defTabSz="914400" rtl="0" eaLnBrk="1" latinLnBrk="0" hangingPunct="1">
      <a:lnSpc>
        <a:spcPct val="90000"/>
      </a:lnSpc>
      <a:spcAft>
        <a:spcPts val="600"/>
      </a:spcAft>
      <a:buFont typeface="Arial" panose="020B0604020202020204" pitchFamily="34" charset="0"/>
      <a:buChar char="•"/>
      <a:defRPr sz="1200" kern="1200">
        <a:solidFill>
          <a:schemeClr val="tx1"/>
        </a:solidFill>
        <a:latin typeface="+mn-lt"/>
        <a:ea typeface="+mn-ea"/>
        <a:cs typeface="+mn-cs"/>
      </a:defRPr>
    </a:lvl2pPr>
    <a:lvl3pPr marL="365760" indent="-137160" algn="l" defTabSz="914400" rtl="0" eaLnBrk="1" latinLnBrk="0" hangingPunct="1">
      <a:lnSpc>
        <a:spcPct val="90000"/>
      </a:lnSpc>
      <a:spcAft>
        <a:spcPts val="600"/>
      </a:spcAft>
      <a:buFont typeface="Arial" panose="020B0604020202020204" pitchFamily="34" charset="0"/>
      <a:buChar char="–"/>
      <a:defRPr sz="1200" kern="1200">
        <a:solidFill>
          <a:schemeClr val="tx1"/>
        </a:solidFill>
        <a:latin typeface="+mn-lt"/>
        <a:ea typeface="+mn-ea"/>
        <a:cs typeface="+mn-cs"/>
      </a:defRPr>
    </a:lvl3pPr>
    <a:lvl4pPr marL="548640" indent="-137160" algn="l" defTabSz="914400" rtl="0" eaLnBrk="1" latinLnBrk="0" hangingPunct="1">
      <a:lnSpc>
        <a:spcPct val="90000"/>
      </a:lnSpc>
      <a:spcAft>
        <a:spcPts val="600"/>
      </a:spcAft>
      <a:buFont typeface="Arial" panose="020B0604020202020204" pitchFamily="34" charset="0"/>
      <a:buChar char="•"/>
      <a:defRPr sz="1200" kern="1200">
        <a:solidFill>
          <a:schemeClr val="tx1"/>
        </a:solidFill>
        <a:latin typeface="+mn-lt"/>
        <a:ea typeface="+mn-ea"/>
        <a:cs typeface="+mn-cs"/>
      </a:defRPr>
    </a:lvl4pPr>
    <a:lvl5pPr marL="731520" indent="-137160" algn="l" defTabSz="914400" rtl="0" eaLnBrk="1" latinLnBrk="0" hangingPunct="1">
      <a:lnSpc>
        <a:spcPct val="90000"/>
      </a:lnSpc>
      <a:spcAft>
        <a:spcPts val="600"/>
      </a:spcAft>
      <a:buFont typeface="Arial" panose="020B0604020202020204" pitchFamily="34" charset="0"/>
      <a:buChar char="–"/>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noChangeAspect="1"/>
          </p:cNvSpPr>
          <p:nvPr>
            <p:ph type="body" idx="1"/>
          </p:nvPr>
        </p:nvSpPr>
        <p:spPr>
          <a:xfrm>
            <a:off x="246888" y="3134806"/>
            <a:ext cx="6373368" cy="5698298"/>
          </a:xfrm>
        </p:spPr>
        <p:txBody>
          <a:bodyPr vert="horz" lIns="0" tIns="0" rIns="0" bIns="0" rtlCol="0"/>
          <a:lstStyle/>
          <a:p>
            <a:r>
              <a:rPr lang="en-US" dirty="0"/>
              <a:t>Ver 2020-1119</a:t>
            </a:r>
          </a:p>
          <a:p>
            <a:endParaRPr lang="en-US" dirty="0"/>
          </a:p>
        </p:txBody>
      </p:sp>
      <p:sp>
        <p:nvSpPr>
          <p:cNvPr id="4" name="Rectangle 103">
            <a:extLst>
              <a:ext uri="{FF2B5EF4-FFF2-40B4-BE49-F238E27FC236}">
                <a16:creationId xmlns:a16="http://schemas.microsoft.com/office/drawing/2014/main" id="{B3772AE2-76C5-43EB-BBF0-1E8DDB46AEB7}"/>
              </a:ext>
            </a:extLst>
          </p:cNvPr>
          <p:cNvSpPr>
            <a:spLocks noChangeArrowheads="1"/>
          </p:cNvSpPr>
          <p:nvPr/>
        </p:nvSpPr>
        <p:spPr bwMode="gray">
          <a:xfrm>
            <a:off x="3862389" y="655411"/>
            <a:ext cx="2618422" cy="420582"/>
          </a:xfrm>
          <a:prstGeom prst="rect">
            <a:avLst/>
          </a:prstGeom>
          <a:noFill/>
          <a:ln w="9525">
            <a:noFill/>
            <a:miter lim="800000"/>
            <a:headEnd/>
            <a:tailEnd/>
          </a:ln>
        </p:spPr>
        <p:txBody>
          <a:bodyPr wrap="square" lIns="65028" tIns="25377" rIns="65028" bIns="25377">
            <a:spAutoFit/>
          </a:bodyPr>
          <a:lstStyle/>
          <a:p>
            <a:pPr algn="l" defTabSz="947738">
              <a:lnSpc>
                <a:spcPct val="100000"/>
              </a:lnSpc>
              <a:spcBef>
                <a:spcPct val="0"/>
              </a:spcBef>
              <a:spcAft>
                <a:spcPct val="0"/>
              </a:spcAft>
            </a:pPr>
            <a:r>
              <a:rPr lang="en-US" sz="1200" dirty="0">
                <a:solidFill>
                  <a:srgbClr val="000000"/>
                </a:solidFill>
              </a:rPr>
              <a:t>Presenter's Name</a:t>
            </a:r>
          </a:p>
          <a:p>
            <a:pPr algn="l" defTabSz="947738">
              <a:lnSpc>
                <a:spcPct val="100000"/>
              </a:lnSpc>
              <a:spcBef>
                <a:spcPct val="0"/>
              </a:spcBef>
              <a:spcAft>
                <a:spcPct val="0"/>
              </a:spcAft>
            </a:pPr>
            <a:r>
              <a:rPr lang="en-US" sz="1200" dirty="0">
                <a:solidFill>
                  <a:srgbClr val="000000"/>
                </a:solidFill>
              </a:rPr>
              <a:t>Presenter's Name</a:t>
            </a:r>
          </a:p>
        </p:txBody>
      </p:sp>
    </p:spTree>
    <p:extLst>
      <p:ext uri="{BB962C8B-B14F-4D97-AF65-F5344CB8AC3E}">
        <p14:creationId xmlns:p14="http://schemas.microsoft.com/office/powerpoint/2010/main" val="41046698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33500" y="658813"/>
            <a:ext cx="4191000" cy="2357437"/>
          </a:xfrm>
          <a:noFill/>
          <a:ln w="12700">
            <a:solidFill>
              <a:prstClr val="black"/>
            </a:solidFill>
          </a:ln>
        </p:spPr>
      </p:sp>
      <p:sp>
        <p:nvSpPr>
          <p:cNvPr id="3" name="Notes Placeholder 2"/>
          <p:cNvSpPr>
            <a:spLocks noGrp="1" noChangeAspect="1"/>
          </p:cNvSpPr>
          <p:nvPr>
            <p:ph type="body" idx="1"/>
          </p:nvPr>
        </p:nvSpPr>
        <p:spPr>
          <a:xfrm>
            <a:off x="246888" y="3134806"/>
            <a:ext cx="6373368" cy="5698298"/>
          </a:xfrm>
        </p:spPr>
        <p:txBody>
          <a:bodyPr vert="horz" lIns="0" tIns="0" rIns="0" bIns="0" rtlCol="0"/>
          <a:lstStyle/>
          <a:p>
            <a:r>
              <a:rPr lang="en-GB" sz="1200" dirty="0"/>
              <a:t>In today's ever-changing business world, organizations know they need to make the most of their extensive data to gain valuable insights. However, dealing with the challenges of data and analytics can be tough.</a:t>
            </a:r>
          </a:p>
          <a:p>
            <a:pPr marL="0" marR="0" lvl="0" indent="0" algn="l" defTabSz="914400" rtl="0" eaLnBrk="1" fontAlgn="auto" latinLnBrk="0" hangingPunct="1">
              <a:lnSpc>
                <a:spcPct val="90000"/>
              </a:lnSpc>
              <a:spcBef>
                <a:spcPts val="0"/>
              </a:spcBef>
              <a:spcAft>
                <a:spcPts val="600"/>
              </a:spcAft>
              <a:buClrTx/>
              <a:buSzTx/>
              <a:buFontTx/>
              <a:buNone/>
              <a:tabLst/>
              <a:defRPr/>
            </a:pPr>
            <a:r>
              <a:rPr lang="en-GB" dirty="0"/>
              <a:t>"Enterprises navigate data complexity to thrive in a fast-paced market, while Microsoft Fabric offers simplicity through </a:t>
            </a:r>
            <a:r>
              <a:rPr lang="en-GB" dirty="0" err="1"/>
              <a:t>OneLake</a:t>
            </a:r>
            <a:r>
              <a:rPr lang="en-GB" dirty="0"/>
              <a:t> and Unified Analytics. Let's delve into the details."</a:t>
            </a:r>
          </a:p>
          <a:p>
            <a:r>
              <a:rPr lang="en-GB" sz="1200" dirty="0"/>
              <a:t>Microsoft Fabric is a comprehensive solution designed to address the complex data and analytics challenges faced by modern enterprises. </a:t>
            </a:r>
            <a:endParaRPr lang="en-US" sz="1200" dirty="0"/>
          </a:p>
          <a:p>
            <a:endParaRPr lang="en-US" dirty="0"/>
          </a:p>
        </p:txBody>
      </p:sp>
    </p:spTree>
    <p:extLst>
      <p:ext uri="{BB962C8B-B14F-4D97-AF65-F5344CB8AC3E}">
        <p14:creationId xmlns:p14="http://schemas.microsoft.com/office/powerpoint/2010/main" val="28978100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33500" y="658813"/>
            <a:ext cx="4191000" cy="2357437"/>
          </a:xfrm>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11805711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33500" y="658813"/>
            <a:ext cx="4191000" cy="2357437"/>
          </a:xfrm>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30017577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167128" y="1815465"/>
            <a:ext cx="4544568" cy="1993392"/>
          </a:xfrm>
        </p:spPr>
        <p:txBody>
          <a:bodyPr anchor="ctr" anchorCtr="0">
            <a:noAutofit/>
          </a:bodyPr>
          <a:lstStyle>
            <a:lvl1pPr algn="l">
              <a:defRPr sz="3600"/>
            </a:lvl1pPr>
          </a:lstStyle>
          <a:p>
            <a:r>
              <a:rPr lang="en-US" dirty="0"/>
              <a:t>Click to Add Title; 4 Lines of Copy; 60 Characters Maximum</a:t>
            </a:r>
          </a:p>
        </p:txBody>
      </p:sp>
      <p:sp>
        <p:nvSpPr>
          <p:cNvPr id="3" name="Subtitle 2"/>
          <p:cNvSpPr>
            <a:spLocks noGrp="1"/>
          </p:cNvSpPr>
          <p:nvPr>
            <p:ph type="subTitle" idx="1" hasCustomPrompt="1"/>
          </p:nvPr>
        </p:nvSpPr>
        <p:spPr>
          <a:xfrm>
            <a:off x="2167128" y="3927729"/>
            <a:ext cx="4544568" cy="276999"/>
          </a:xfrm>
        </p:spPr>
        <p:txBody>
          <a:bodyPr>
            <a:spAutoFit/>
          </a:bodyPr>
          <a:lstStyle>
            <a:lvl1pPr marL="0" marR="0" indent="0" algn="l" defTabSz="914400" rtl="0" eaLnBrk="1" fontAlgn="auto" latinLnBrk="0" hangingPunct="1">
              <a:lnSpc>
                <a:spcPct val="100000"/>
              </a:lnSpc>
              <a:spcBef>
                <a:spcPts val="0"/>
              </a:spcBef>
              <a:spcAft>
                <a:spcPts val="0"/>
              </a:spcAft>
              <a:buClrTx/>
              <a:buSzPct val="100000"/>
              <a:buFont typeface="Arial" panose="020B0604020202020204" pitchFamily="34" charset="0"/>
              <a:buNone/>
              <a:tabLst/>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Presenter Name</a:t>
            </a:r>
          </a:p>
        </p:txBody>
      </p:sp>
      <p:sp>
        <p:nvSpPr>
          <p:cNvPr id="11" name="Rectangle 10">
            <a:extLst>
              <a:ext uri="{FF2B5EF4-FFF2-40B4-BE49-F238E27FC236}">
                <a16:creationId xmlns:a16="http://schemas.microsoft.com/office/drawing/2014/main" id="{DF52C871-2562-42C8-892F-B626144557EB}"/>
              </a:ext>
            </a:extLst>
          </p:cNvPr>
          <p:cNvSpPr>
            <a:spLocks noChangeAspect="1"/>
          </p:cNvSpPr>
          <p:nvPr/>
        </p:nvSpPr>
        <p:spPr>
          <a:xfrm>
            <a:off x="1591056" y="1344168"/>
            <a:ext cx="164592" cy="32918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dirty="0"/>
          </a:p>
        </p:txBody>
      </p:sp>
    </p:spTree>
    <p:extLst>
      <p:ext uri="{BB962C8B-B14F-4D97-AF65-F5344CB8AC3E}">
        <p14:creationId xmlns:p14="http://schemas.microsoft.com/office/powerpoint/2010/main" val="19090687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Four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361950"/>
            <a:ext cx="11274552" cy="451231"/>
          </a:xfrm>
        </p:spPr>
        <p:txBody>
          <a:bodyPr/>
          <a:lstStyle/>
          <a:p>
            <a:r>
              <a:rPr lang="en-US" dirty="0"/>
              <a:t>Click to edit title</a:t>
            </a:r>
          </a:p>
        </p:txBody>
      </p:sp>
      <p:sp>
        <p:nvSpPr>
          <p:cNvPr id="3" name="Content Placeholder 2"/>
          <p:cNvSpPr>
            <a:spLocks noGrp="1"/>
          </p:cNvSpPr>
          <p:nvPr>
            <p:ph sz="half" idx="1" hasCustomPrompt="1"/>
          </p:nvPr>
        </p:nvSpPr>
        <p:spPr>
          <a:xfrm>
            <a:off x="457200" y="1527048"/>
            <a:ext cx="2600706" cy="4462272"/>
          </a:xfrm>
        </p:spPr>
        <p:txBody>
          <a:bodyPr/>
          <a:lstStyle>
            <a:lvl1pPr>
              <a:defRPr sz="2000"/>
            </a:lvl1pPr>
            <a:lvl2pPr>
              <a:defRPr sz="2000"/>
            </a:lvl2pPr>
            <a:lvl3pPr>
              <a:defRPr sz="2000"/>
            </a:lvl3pPr>
            <a:lvl4pPr>
              <a:defRPr sz="2000"/>
            </a:lvl4pPr>
            <a:lvl5pPr>
              <a:defRPr sz="2000"/>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hasCustomPrompt="1"/>
          </p:nvPr>
        </p:nvSpPr>
        <p:spPr>
          <a:xfrm>
            <a:off x="3348482" y="1527048"/>
            <a:ext cx="2600706" cy="4462272"/>
          </a:xfrm>
        </p:spPr>
        <p:txBody>
          <a:bodyPr/>
          <a:lstStyle>
            <a:lvl1pPr>
              <a:defRPr sz="2000"/>
            </a:lvl1pPr>
            <a:lvl2pPr>
              <a:defRPr sz="2000"/>
            </a:lvl2pPr>
            <a:lvl3pPr>
              <a:defRPr sz="2000"/>
            </a:lvl3pPr>
            <a:lvl4pPr>
              <a:defRPr sz="2000"/>
            </a:lvl4pPr>
            <a:lvl5pPr>
              <a:defRPr sz="2000"/>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3">
            <a:extLst>
              <a:ext uri="{FF2B5EF4-FFF2-40B4-BE49-F238E27FC236}">
                <a16:creationId xmlns:a16="http://schemas.microsoft.com/office/drawing/2014/main" id="{13ADFCF5-3DAD-4A00-B1EE-30FF7A1A1DC5}"/>
              </a:ext>
            </a:extLst>
          </p:cNvPr>
          <p:cNvSpPr>
            <a:spLocks noGrp="1"/>
          </p:cNvSpPr>
          <p:nvPr>
            <p:ph sz="half" idx="10" hasCustomPrompt="1"/>
          </p:nvPr>
        </p:nvSpPr>
        <p:spPr>
          <a:xfrm>
            <a:off x="6239764" y="1527048"/>
            <a:ext cx="2600706" cy="4462272"/>
          </a:xfrm>
        </p:spPr>
        <p:txBody>
          <a:bodyPr/>
          <a:lstStyle>
            <a:lvl1pPr>
              <a:defRPr sz="2000"/>
            </a:lvl1pPr>
            <a:lvl2pPr>
              <a:defRPr sz="2000"/>
            </a:lvl2pPr>
            <a:lvl3pPr>
              <a:defRPr sz="2000"/>
            </a:lvl3pPr>
            <a:lvl4pPr>
              <a:defRPr sz="2000"/>
            </a:lvl4pPr>
            <a:lvl5pPr>
              <a:defRPr sz="2000"/>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3">
            <a:extLst>
              <a:ext uri="{FF2B5EF4-FFF2-40B4-BE49-F238E27FC236}">
                <a16:creationId xmlns:a16="http://schemas.microsoft.com/office/drawing/2014/main" id="{B226B5DF-DF35-419C-8251-4F81A740D77A}"/>
              </a:ext>
            </a:extLst>
          </p:cNvPr>
          <p:cNvSpPr>
            <a:spLocks noGrp="1"/>
          </p:cNvSpPr>
          <p:nvPr>
            <p:ph sz="half" idx="11" hasCustomPrompt="1"/>
          </p:nvPr>
        </p:nvSpPr>
        <p:spPr>
          <a:xfrm>
            <a:off x="9131046" y="1527048"/>
            <a:ext cx="2600706" cy="4462272"/>
          </a:xfrm>
        </p:spPr>
        <p:txBody>
          <a:bodyPr/>
          <a:lstStyle>
            <a:lvl1pPr>
              <a:defRPr sz="2000"/>
            </a:lvl1pPr>
            <a:lvl2pPr>
              <a:defRPr sz="2000"/>
            </a:lvl2pPr>
            <a:lvl3pPr>
              <a:defRPr sz="2000"/>
            </a:lvl3pPr>
            <a:lvl4pPr>
              <a:defRPr sz="2000"/>
            </a:lvl4pPr>
            <a:lvl5pPr>
              <a:defRPr sz="2000"/>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659946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reserve="1">
  <p:cSld name="Four column shade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361950"/>
            <a:ext cx="11274552" cy="451231"/>
          </a:xfrm>
        </p:spPr>
        <p:txBody>
          <a:bodyPr/>
          <a:lstStyle/>
          <a:p>
            <a:r>
              <a:rPr lang="en-US" dirty="0"/>
              <a:t>Click to edit title</a:t>
            </a:r>
          </a:p>
        </p:txBody>
      </p:sp>
      <p:sp>
        <p:nvSpPr>
          <p:cNvPr id="3" name="Content Placeholder 2"/>
          <p:cNvSpPr>
            <a:spLocks noGrp="1"/>
          </p:cNvSpPr>
          <p:nvPr>
            <p:ph sz="half" idx="1" hasCustomPrompt="1"/>
          </p:nvPr>
        </p:nvSpPr>
        <p:spPr>
          <a:xfrm>
            <a:off x="457200" y="1527048"/>
            <a:ext cx="2600706" cy="4462272"/>
          </a:xfrm>
          <a:solidFill>
            <a:srgbClr val="F4F4F4"/>
          </a:solidFill>
        </p:spPr>
        <p:txBody>
          <a:bodyPr lIns="91440" tIns="182880" rIns="91440" bIns="91440"/>
          <a:lstStyle>
            <a:lvl1pPr>
              <a:defRPr sz="2000"/>
            </a:lvl1pPr>
            <a:lvl2pPr>
              <a:defRPr sz="2000"/>
            </a:lvl2pPr>
            <a:lvl3pPr>
              <a:defRPr sz="2000"/>
            </a:lvl3pPr>
            <a:lvl4pPr>
              <a:defRPr sz="2000"/>
            </a:lvl4pPr>
            <a:lvl5pPr>
              <a:defRPr sz="2000"/>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hasCustomPrompt="1"/>
          </p:nvPr>
        </p:nvSpPr>
        <p:spPr>
          <a:xfrm>
            <a:off x="3348482" y="1527048"/>
            <a:ext cx="2600706" cy="4462272"/>
          </a:xfrm>
          <a:solidFill>
            <a:srgbClr val="F4F4F4"/>
          </a:solidFill>
        </p:spPr>
        <p:txBody>
          <a:bodyPr lIns="91440" tIns="182880" rIns="91440" bIns="91440"/>
          <a:lstStyle>
            <a:lvl1pPr>
              <a:defRPr sz="2000"/>
            </a:lvl1pPr>
            <a:lvl2pPr>
              <a:defRPr sz="2000"/>
            </a:lvl2pPr>
            <a:lvl3pPr>
              <a:defRPr sz="2000"/>
            </a:lvl3pPr>
            <a:lvl4pPr>
              <a:defRPr sz="2000"/>
            </a:lvl4pPr>
            <a:lvl5pPr>
              <a:defRPr sz="2000"/>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3">
            <a:extLst>
              <a:ext uri="{FF2B5EF4-FFF2-40B4-BE49-F238E27FC236}">
                <a16:creationId xmlns:a16="http://schemas.microsoft.com/office/drawing/2014/main" id="{13ADFCF5-3DAD-4A00-B1EE-30FF7A1A1DC5}"/>
              </a:ext>
            </a:extLst>
          </p:cNvPr>
          <p:cNvSpPr>
            <a:spLocks noGrp="1"/>
          </p:cNvSpPr>
          <p:nvPr>
            <p:ph sz="half" idx="10" hasCustomPrompt="1"/>
          </p:nvPr>
        </p:nvSpPr>
        <p:spPr>
          <a:xfrm>
            <a:off x="6239764" y="1527048"/>
            <a:ext cx="2600706" cy="4462272"/>
          </a:xfrm>
          <a:solidFill>
            <a:srgbClr val="F4F4F4"/>
          </a:solidFill>
        </p:spPr>
        <p:txBody>
          <a:bodyPr lIns="91440" tIns="182880" rIns="91440" bIns="91440"/>
          <a:lstStyle>
            <a:lvl1pPr>
              <a:defRPr sz="2000"/>
            </a:lvl1pPr>
            <a:lvl2pPr>
              <a:defRPr sz="2000"/>
            </a:lvl2pPr>
            <a:lvl3pPr>
              <a:defRPr sz="2000"/>
            </a:lvl3pPr>
            <a:lvl4pPr>
              <a:defRPr sz="2000"/>
            </a:lvl4pPr>
            <a:lvl5pPr>
              <a:defRPr sz="2000"/>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3">
            <a:extLst>
              <a:ext uri="{FF2B5EF4-FFF2-40B4-BE49-F238E27FC236}">
                <a16:creationId xmlns:a16="http://schemas.microsoft.com/office/drawing/2014/main" id="{F44528D9-D4DF-4ABD-97AD-FCFEE24F7C53}"/>
              </a:ext>
            </a:extLst>
          </p:cNvPr>
          <p:cNvSpPr>
            <a:spLocks noGrp="1"/>
          </p:cNvSpPr>
          <p:nvPr>
            <p:ph sz="half" idx="11" hasCustomPrompt="1"/>
          </p:nvPr>
        </p:nvSpPr>
        <p:spPr>
          <a:xfrm>
            <a:off x="9131046" y="1527048"/>
            <a:ext cx="2600706" cy="4462272"/>
          </a:xfrm>
          <a:solidFill>
            <a:srgbClr val="F4F4F4"/>
          </a:solidFill>
        </p:spPr>
        <p:txBody>
          <a:bodyPr lIns="91440" tIns="182880" rIns="91440" bIns="91440"/>
          <a:lstStyle>
            <a:lvl1pPr>
              <a:defRPr sz="2000"/>
            </a:lvl1pPr>
            <a:lvl2pPr>
              <a:defRPr sz="2000"/>
            </a:lvl2pPr>
            <a:lvl3pPr>
              <a:defRPr sz="2000"/>
            </a:lvl3pPr>
            <a:lvl4pPr>
              <a:defRPr sz="2000"/>
            </a:lvl4pPr>
            <a:lvl5pPr>
              <a:defRPr sz="2000"/>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6628419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Divider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57400" y="1527048"/>
            <a:ext cx="4910328" cy="2935224"/>
          </a:xfrm>
        </p:spPr>
        <p:txBody>
          <a:bodyPr anchor="ctr" anchorCtr="0"/>
          <a:lstStyle>
            <a:lvl1pPr>
              <a:lnSpc>
                <a:spcPct val="100000"/>
              </a:lnSpc>
              <a:defRPr sz="3200"/>
            </a:lvl1pPr>
          </a:lstStyle>
          <a:p>
            <a:r>
              <a:rPr lang="en-US" dirty="0"/>
              <a:t>Divider Slide</a:t>
            </a:r>
            <a:br>
              <a:rPr lang="en-US" dirty="0"/>
            </a:br>
            <a:endParaRPr lang="en-US" dirty="0"/>
          </a:p>
        </p:txBody>
      </p:sp>
      <p:sp>
        <p:nvSpPr>
          <p:cNvPr id="9" name="Rectangle 8">
            <a:extLst>
              <a:ext uri="{FF2B5EF4-FFF2-40B4-BE49-F238E27FC236}">
                <a16:creationId xmlns:a16="http://schemas.microsoft.com/office/drawing/2014/main" id="{2732D673-8A01-4D67-952F-C50DD619BB5A}"/>
              </a:ext>
            </a:extLst>
          </p:cNvPr>
          <p:cNvSpPr/>
          <p:nvPr/>
        </p:nvSpPr>
        <p:spPr>
          <a:xfrm>
            <a:off x="0" y="1353312"/>
            <a:ext cx="1755648" cy="32918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dirty="0"/>
          </a:p>
        </p:txBody>
      </p:sp>
      <p:sp>
        <p:nvSpPr>
          <p:cNvPr id="10" name="Rectangle 9">
            <a:extLst>
              <a:ext uri="{FF2B5EF4-FFF2-40B4-BE49-F238E27FC236}">
                <a16:creationId xmlns:a16="http://schemas.microsoft.com/office/drawing/2014/main" id="{BCD94C69-E2DB-4D1B-9563-7EE92CB777A0}"/>
              </a:ext>
            </a:extLst>
          </p:cNvPr>
          <p:cNvSpPr/>
          <p:nvPr/>
        </p:nvSpPr>
        <p:spPr>
          <a:xfrm>
            <a:off x="7141464" y="1353312"/>
            <a:ext cx="5047488" cy="32918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dirty="0"/>
          </a:p>
        </p:txBody>
      </p:sp>
    </p:spTree>
    <p:extLst>
      <p:ext uri="{BB962C8B-B14F-4D97-AF65-F5344CB8AC3E}">
        <p14:creationId xmlns:p14="http://schemas.microsoft.com/office/powerpoint/2010/main" val="376661735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Divider W1_Sk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57400" y="1527048"/>
            <a:ext cx="4910328" cy="2935224"/>
          </a:xfrm>
        </p:spPr>
        <p:txBody>
          <a:bodyPr anchor="ctr" anchorCtr="0"/>
          <a:lstStyle>
            <a:lvl1pPr>
              <a:lnSpc>
                <a:spcPct val="100000"/>
              </a:lnSpc>
              <a:defRPr sz="3200"/>
            </a:lvl1pPr>
          </a:lstStyle>
          <a:p>
            <a:r>
              <a:rPr lang="en-US" dirty="0"/>
              <a:t>Divider Slide</a:t>
            </a:r>
            <a:br>
              <a:rPr lang="en-US" dirty="0"/>
            </a:br>
            <a:endParaRPr lang="en-US" dirty="0"/>
          </a:p>
        </p:txBody>
      </p:sp>
      <p:sp>
        <p:nvSpPr>
          <p:cNvPr id="9" name="Rectangle 8">
            <a:extLst>
              <a:ext uri="{FF2B5EF4-FFF2-40B4-BE49-F238E27FC236}">
                <a16:creationId xmlns:a16="http://schemas.microsoft.com/office/drawing/2014/main" id="{2732D673-8A01-4D67-952F-C50DD619BB5A}"/>
              </a:ext>
            </a:extLst>
          </p:cNvPr>
          <p:cNvSpPr/>
          <p:nvPr/>
        </p:nvSpPr>
        <p:spPr>
          <a:xfrm>
            <a:off x="0" y="1353312"/>
            <a:ext cx="1755648" cy="32918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dirty="0"/>
          </a:p>
        </p:txBody>
      </p:sp>
      <p:sp>
        <p:nvSpPr>
          <p:cNvPr id="10" name="Rectangle 9">
            <a:extLst>
              <a:ext uri="{FF2B5EF4-FFF2-40B4-BE49-F238E27FC236}">
                <a16:creationId xmlns:a16="http://schemas.microsoft.com/office/drawing/2014/main" id="{BCD94C69-E2DB-4D1B-9563-7EE92CB777A0}"/>
              </a:ext>
            </a:extLst>
          </p:cNvPr>
          <p:cNvSpPr/>
          <p:nvPr/>
        </p:nvSpPr>
        <p:spPr>
          <a:xfrm>
            <a:off x="7141464" y="1353312"/>
            <a:ext cx="5047488" cy="32918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dirty="0"/>
          </a:p>
        </p:txBody>
      </p:sp>
    </p:spTree>
    <p:extLst>
      <p:ext uri="{BB962C8B-B14F-4D97-AF65-F5344CB8AC3E}">
        <p14:creationId xmlns:p14="http://schemas.microsoft.com/office/powerpoint/2010/main" val="273585642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8019444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5DE8436-F632-4929-A0C4-8AB62F36165A}"/>
              </a:ext>
            </a:extLst>
          </p:cNvPr>
          <p:cNvSpPr>
            <a:spLocks noGrp="1"/>
          </p:cNvSpPr>
          <p:nvPr>
            <p:ph type="title" hasCustomPrompt="1"/>
          </p:nvPr>
        </p:nvSpPr>
        <p:spPr/>
        <p:txBody>
          <a:bodyPr/>
          <a:lstStyle/>
          <a:p>
            <a:r>
              <a:rPr lang="en-US" dirty="0"/>
              <a:t>Click to edit title</a:t>
            </a:r>
          </a:p>
        </p:txBody>
      </p:sp>
    </p:spTree>
    <p:extLst>
      <p:ext uri="{BB962C8B-B14F-4D97-AF65-F5344CB8AC3E}">
        <p14:creationId xmlns:p14="http://schemas.microsoft.com/office/powerpoint/2010/main" val="12533190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4EDECE2-F9F2-4351-A826-ACD78703CADF}"/>
              </a:ext>
            </a:extLst>
          </p:cNvPr>
          <p:cNvSpPr>
            <a:spLocks noGrp="1"/>
          </p:cNvSpPr>
          <p:nvPr>
            <p:ph type="title" hasCustomPrompt="1"/>
          </p:nvPr>
        </p:nvSpPr>
        <p:spPr/>
        <p:txBody>
          <a:bodyPr/>
          <a:lstStyle/>
          <a:p>
            <a:r>
              <a:rPr lang="en-US" dirty="0"/>
              <a:t>Click to edit title</a:t>
            </a:r>
          </a:p>
        </p:txBody>
      </p:sp>
      <p:sp>
        <p:nvSpPr>
          <p:cNvPr id="3" name="Content Placeholder 2"/>
          <p:cNvSpPr>
            <a:spLocks noGrp="1"/>
          </p:cNvSpPr>
          <p:nvPr>
            <p:ph idx="1" hasCustomPrompt="1"/>
          </p:nvPr>
        </p:nvSpPr>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9937118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wo column graphics righ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title</a:t>
            </a:r>
          </a:p>
        </p:txBody>
      </p:sp>
      <p:sp>
        <p:nvSpPr>
          <p:cNvPr id="3" name="Content Placeholder 2"/>
          <p:cNvSpPr>
            <a:spLocks noGrp="1"/>
          </p:cNvSpPr>
          <p:nvPr>
            <p:ph sz="half" idx="1" hasCustomPrompt="1"/>
          </p:nvPr>
        </p:nvSpPr>
        <p:spPr>
          <a:xfrm>
            <a:off x="457200" y="1527048"/>
            <a:ext cx="5495544" cy="4462272"/>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863522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title</a:t>
            </a:r>
          </a:p>
        </p:txBody>
      </p:sp>
      <p:sp>
        <p:nvSpPr>
          <p:cNvPr id="3" name="Content Placeholder 2"/>
          <p:cNvSpPr>
            <a:spLocks noGrp="1"/>
          </p:cNvSpPr>
          <p:nvPr>
            <p:ph sz="half" idx="1" hasCustomPrompt="1"/>
          </p:nvPr>
        </p:nvSpPr>
        <p:spPr>
          <a:xfrm>
            <a:off x="457200" y="1527048"/>
            <a:ext cx="5495544" cy="4462272"/>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hasCustomPrompt="1"/>
          </p:nvPr>
        </p:nvSpPr>
        <p:spPr>
          <a:xfrm>
            <a:off x="6236208" y="1527048"/>
            <a:ext cx="5495544" cy="4462272"/>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6608566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Three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title</a:t>
            </a:r>
          </a:p>
        </p:txBody>
      </p:sp>
      <p:sp>
        <p:nvSpPr>
          <p:cNvPr id="3" name="Content Placeholder 2"/>
          <p:cNvSpPr>
            <a:spLocks noGrp="1"/>
          </p:cNvSpPr>
          <p:nvPr>
            <p:ph sz="half" idx="1" hasCustomPrompt="1"/>
          </p:nvPr>
        </p:nvSpPr>
        <p:spPr>
          <a:xfrm>
            <a:off x="457200" y="1527048"/>
            <a:ext cx="3337560" cy="4462272"/>
          </a:xfrm>
        </p:spPr>
        <p:txBody>
          <a:bodyPr/>
          <a:lstStyle>
            <a:lvl1pPr>
              <a:defRPr sz="2000"/>
            </a:lvl1pPr>
            <a:lvl2pPr>
              <a:defRPr sz="2000"/>
            </a:lvl2pPr>
            <a:lvl3pPr>
              <a:defRPr sz="2000"/>
            </a:lvl3pPr>
            <a:lvl4pPr>
              <a:defRPr sz="2000"/>
            </a:lvl4pPr>
            <a:lvl5pPr>
              <a:defRPr sz="2000"/>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hasCustomPrompt="1"/>
          </p:nvPr>
        </p:nvSpPr>
        <p:spPr>
          <a:xfrm>
            <a:off x="4425696" y="1527048"/>
            <a:ext cx="3337560" cy="4462272"/>
          </a:xfrm>
        </p:spPr>
        <p:txBody>
          <a:bodyPr/>
          <a:lstStyle>
            <a:lvl1pPr>
              <a:defRPr sz="2000"/>
            </a:lvl1pPr>
            <a:lvl2pPr>
              <a:defRPr sz="2000"/>
            </a:lvl2pPr>
            <a:lvl3pPr>
              <a:defRPr sz="2000"/>
            </a:lvl3pPr>
            <a:lvl4pPr>
              <a:defRPr sz="2000"/>
            </a:lvl4pPr>
            <a:lvl5pPr>
              <a:defRPr sz="2000"/>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3">
            <a:extLst>
              <a:ext uri="{FF2B5EF4-FFF2-40B4-BE49-F238E27FC236}">
                <a16:creationId xmlns:a16="http://schemas.microsoft.com/office/drawing/2014/main" id="{13ADFCF5-3DAD-4A00-B1EE-30FF7A1A1DC5}"/>
              </a:ext>
            </a:extLst>
          </p:cNvPr>
          <p:cNvSpPr>
            <a:spLocks noGrp="1"/>
          </p:cNvSpPr>
          <p:nvPr>
            <p:ph sz="half" idx="10" hasCustomPrompt="1"/>
          </p:nvPr>
        </p:nvSpPr>
        <p:spPr>
          <a:xfrm>
            <a:off x="8394192" y="1527048"/>
            <a:ext cx="3337560" cy="4462272"/>
          </a:xfrm>
        </p:spPr>
        <p:txBody>
          <a:bodyPr/>
          <a:lstStyle>
            <a:lvl1pPr>
              <a:defRPr sz="2000"/>
            </a:lvl1pPr>
            <a:lvl2pPr>
              <a:defRPr sz="2000"/>
            </a:lvl2pPr>
            <a:lvl3pPr>
              <a:defRPr sz="2000"/>
            </a:lvl3pPr>
            <a:lvl4pPr>
              <a:defRPr sz="2000"/>
            </a:lvl4pPr>
            <a:lvl5pPr>
              <a:defRPr sz="2000"/>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9895298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167128" y="1815465"/>
            <a:ext cx="4544568" cy="1993392"/>
          </a:xfrm>
        </p:spPr>
        <p:txBody>
          <a:bodyPr anchor="ctr" anchorCtr="0">
            <a:noAutofit/>
          </a:bodyPr>
          <a:lstStyle>
            <a:lvl1pPr algn="l">
              <a:defRPr sz="3600"/>
            </a:lvl1pPr>
          </a:lstStyle>
          <a:p>
            <a:r>
              <a:rPr lang="en-US" dirty="0"/>
              <a:t>Click to Add Title; 4 Lines of Copy; 60 Characters Maximum</a:t>
            </a:r>
          </a:p>
        </p:txBody>
      </p:sp>
      <p:sp>
        <p:nvSpPr>
          <p:cNvPr id="3" name="Subtitle 2"/>
          <p:cNvSpPr>
            <a:spLocks noGrp="1"/>
          </p:cNvSpPr>
          <p:nvPr>
            <p:ph type="subTitle" idx="1" hasCustomPrompt="1"/>
          </p:nvPr>
        </p:nvSpPr>
        <p:spPr>
          <a:xfrm>
            <a:off x="2167128" y="3927729"/>
            <a:ext cx="4544568" cy="276999"/>
          </a:xfrm>
        </p:spPr>
        <p:txBody>
          <a:bodyPr>
            <a:spAutoFit/>
          </a:bodyPr>
          <a:lstStyle>
            <a:lvl1pPr marL="0" marR="0" indent="0" algn="l" defTabSz="914400" rtl="0" eaLnBrk="1" fontAlgn="auto" latinLnBrk="0" hangingPunct="1">
              <a:lnSpc>
                <a:spcPct val="100000"/>
              </a:lnSpc>
              <a:spcBef>
                <a:spcPts val="0"/>
              </a:spcBef>
              <a:spcAft>
                <a:spcPts val="0"/>
              </a:spcAft>
              <a:buClrTx/>
              <a:buSzPct val="100000"/>
              <a:buFont typeface="Arial" panose="020B0604020202020204" pitchFamily="34" charset="0"/>
              <a:buNone/>
              <a:tabLst/>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Presenter Name</a:t>
            </a:r>
          </a:p>
        </p:txBody>
      </p:sp>
      <p:sp>
        <p:nvSpPr>
          <p:cNvPr id="11" name="Rectangle 10">
            <a:extLst>
              <a:ext uri="{FF2B5EF4-FFF2-40B4-BE49-F238E27FC236}">
                <a16:creationId xmlns:a16="http://schemas.microsoft.com/office/drawing/2014/main" id="{DF52C871-2562-42C8-892F-B626144557EB}"/>
              </a:ext>
            </a:extLst>
          </p:cNvPr>
          <p:cNvSpPr>
            <a:spLocks noChangeAspect="1"/>
          </p:cNvSpPr>
          <p:nvPr/>
        </p:nvSpPr>
        <p:spPr>
          <a:xfrm>
            <a:off x="1591056" y="1344168"/>
            <a:ext cx="164592" cy="32918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dirty="0"/>
          </a:p>
        </p:txBody>
      </p:sp>
    </p:spTree>
    <p:extLst>
      <p:ext uri="{BB962C8B-B14F-4D97-AF65-F5344CB8AC3E}">
        <p14:creationId xmlns:p14="http://schemas.microsoft.com/office/powerpoint/2010/main" val="36028393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hree column shaded">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title</a:t>
            </a:r>
          </a:p>
        </p:txBody>
      </p:sp>
      <p:sp>
        <p:nvSpPr>
          <p:cNvPr id="3" name="Content Placeholder 2"/>
          <p:cNvSpPr>
            <a:spLocks noGrp="1"/>
          </p:cNvSpPr>
          <p:nvPr>
            <p:ph sz="half" idx="1" hasCustomPrompt="1"/>
          </p:nvPr>
        </p:nvSpPr>
        <p:spPr>
          <a:xfrm>
            <a:off x="457200" y="1527048"/>
            <a:ext cx="3337560" cy="4462272"/>
          </a:xfrm>
          <a:solidFill>
            <a:srgbClr val="355578"/>
          </a:solidFill>
        </p:spPr>
        <p:txBody>
          <a:bodyPr lIns="182880" tIns="182880" rIns="91440" bIns="91440"/>
          <a:lstStyle>
            <a:lvl1pPr>
              <a:defRPr sz="2000"/>
            </a:lvl1pPr>
            <a:lvl2pPr>
              <a:defRPr sz="2000"/>
            </a:lvl2pPr>
            <a:lvl3pPr>
              <a:defRPr sz="2000"/>
            </a:lvl3pPr>
            <a:lvl4pPr>
              <a:defRPr sz="2000"/>
            </a:lvl4pPr>
            <a:lvl5pPr>
              <a:defRPr sz="2000"/>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hasCustomPrompt="1"/>
          </p:nvPr>
        </p:nvSpPr>
        <p:spPr>
          <a:xfrm>
            <a:off x="4425696" y="1527048"/>
            <a:ext cx="3337560" cy="4462272"/>
          </a:xfrm>
          <a:solidFill>
            <a:srgbClr val="355578"/>
          </a:solidFill>
        </p:spPr>
        <p:txBody>
          <a:bodyPr lIns="182880" tIns="182880" rIns="91440" bIns="91440"/>
          <a:lstStyle>
            <a:lvl1pPr>
              <a:defRPr sz="2000"/>
            </a:lvl1pPr>
            <a:lvl2pPr>
              <a:defRPr sz="2000"/>
            </a:lvl2pPr>
            <a:lvl3pPr>
              <a:defRPr sz="2000"/>
            </a:lvl3pPr>
            <a:lvl4pPr>
              <a:defRPr sz="2000"/>
            </a:lvl4pPr>
            <a:lvl5pPr>
              <a:defRPr sz="2000"/>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3">
            <a:extLst>
              <a:ext uri="{FF2B5EF4-FFF2-40B4-BE49-F238E27FC236}">
                <a16:creationId xmlns:a16="http://schemas.microsoft.com/office/drawing/2014/main" id="{13ADFCF5-3DAD-4A00-B1EE-30FF7A1A1DC5}"/>
              </a:ext>
            </a:extLst>
          </p:cNvPr>
          <p:cNvSpPr>
            <a:spLocks noGrp="1"/>
          </p:cNvSpPr>
          <p:nvPr>
            <p:ph sz="half" idx="10" hasCustomPrompt="1"/>
          </p:nvPr>
        </p:nvSpPr>
        <p:spPr>
          <a:xfrm>
            <a:off x="8394192" y="1527048"/>
            <a:ext cx="3337560" cy="4462272"/>
          </a:xfrm>
          <a:solidFill>
            <a:srgbClr val="355578"/>
          </a:solidFill>
        </p:spPr>
        <p:txBody>
          <a:bodyPr lIns="182880" tIns="182880" rIns="91440" bIns="91440"/>
          <a:lstStyle>
            <a:lvl1pPr>
              <a:defRPr sz="2000"/>
            </a:lvl1pPr>
            <a:lvl2pPr>
              <a:defRPr sz="2000"/>
            </a:lvl2pPr>
            <a:lvl3pPr>
              <a:defRPr sz="2000"/>
            </a:lvl3pPr>
            <a:lvl4pPr>
              <a:defRPr sz="2000"/>
            </a:lvl4pPr>
            <a:lvl5pPr>
              <a:defRPr sz="2000"/>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0591013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Four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361950"/>
            <a:ext cx="11274552" cy="451231"/>
          </a:xfrm>
        </p:spPr>
        <p:txBody>
          <a:bodyPr/>
          <a:lstStyle/>
          <a:p>
            <a:r>
              <a:rPr lang="en-US" dirty="0"/>
              <a:t>Click to edit title</a:t>
            </a:r>
          </a:p>
        </p:txBody>
      </p:sp>
      <p:sp>
        <p:nvSpPr>
          <p:cNvPr id="3" name="Content Placeholder 2"/>
          <p:cNvSpPr>
            <a:spLocks noGrp="1"/>
          </p:cNvSpPr>
          <p:nvPr>
            <p:ph sz="half" idx="1" hasCustomPrompt="1"/>
          </p:nvPr>
        </p:nvSpPr>
        <p:spPr>
          <a:xfrm>
            <a:off x="457200" y="1527048"/>
            <a:ext cx="2600706" cy="4462272"/>
          </a:xfrm>
        </p:spPr>
        <p:txBody>
          <a:bodyPr/>
          <a:lstStyle>
            <a:lvl1pPr>
              <a:defRPr sz="2000"/>
            </a:lvl1pPr>
            <a:lvl2pPr>
              <a:defRPr sz="2000"/>
            </a:lvl2pPr>
            <a:lvl3pPr>
              <a:defRPr sz="2000"/>
            </a:lvl3pPr>
            <a:lvl4pPr>
              <a:defRPr sz="2000"/>
            </a:lvl4pPr>
            <a:lvl5pPr>
              <a:defRPr sz="2000"/>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hasCustomPrompt="1"/>
          </p:nvPr>
        </p:nvSpPr>
        <p:spPr>
          <a:xfrm>
            <a:off x="3348482" y="1527048"/>
            <a:ext cx="2600706" cy="4462272"/>
          </a:xfrm>
        </p:spPr>
        <p:txBody>
          <a:bodyPr/>
          <a:lstStyle>
            <a:lvl1pPr>
              <a:defRPr sz="2000"/>
            </a:lvl1pPr>
            <a:lvl2pPr>
              <a:defRPr sz="2000"/>
            </a:lvl2pPr>
            <a:lvl3pPr>
              <a:defRPr sz="2000"/>
            </a:lvl3pPr>
            <a:lvl4pPr>
              <a:defRPr sz="2000"/>
            </a:lvl4pPr>
            <a:lvl5pPr>
              <a:defRPr sz="2000"/>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3">
            <a:extLst>
              <a:ext uri="{FF2B5EF4-FFF2-40B4-BE49-F238E27FC236}">
                <a16:creationId xmlns:a16="http://schemas.microsoft.com/office/drawing/2014/main" id="{13ADFCF5-3DAD-4A00-B1EE-30FF7A1A1DC5}"/>
              </a:ext>
            </a:extLst>
          </p:cNvPr>
          <p:cNvSpPr>
            <a:spLocks noGrp="1"/>
          </p:cNvSpPr>
          <p:nvPr>
            <p:ph sz="half" idx="10" hasCustomPrompt="1"/>
          </p:nvPr>
        </p:nvSpPr>
        <p:spPr>
          <a:xfrm>
            <a:off x="6239764" y="1527048"/>
            <a:ext cx="2600706" cy="4462272"/>
          </a:xfrm>
        </p:spPr>
        <p:txBody>
          <a:bodyPr/>
          <a:lstStyle>
            <a:lvl1pPr>
              <a:defRPr sz="2000"/>
            </a:lvl1pPr>
            <a:lvl2pPr>
              <a:defRPr sz="2000"/>
            </a:lvl2pPr>
            <a:lvl3pPr>
              <a:defRPr sz="2000"/>
            </a:lvl3pPr>
            <a:lvl4pPr>
              <a:defRPr sz="2000"/>
            </a:lvl4pPr>
            <a:lvl5pPr>
              <a:defRPr sz="2000"/>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3">
            <a:extLst>
              <a:ext uri="{FF2B5EF4-FFF2-40B4-BE49-F238E27FC236}">
                <a16:creationId xmlns:a16="http://schemas.microsoft.com/office/drawing/2014/main" id="{B226B5DF-DF35-419C-8251-4F81A740D77A}"/>
              </a:ext>
            </a:extLst>
          </p:cNvPr>
          <p:cNvSpPr>
            <a:spLocks noGrp="1"/>
          </p:cNvSpPr>
          <p:nvPr>
            <p:ph sz="half" idx="11" hasCustomPrompt="1"/>
          </p:nvPr>
        </p:nvSpPr>
        <p:spPr>
          <a:xfrm>
            <a:off x="9131046" y="1527048"/>
            <a:ext cx="2600706" cy="4462272"/>
          </a:xfrm>
        </p:spPr>
        <p:txBody>
          <a:bodyPr/>
          <a:lstStyle>
            <a:lvl1pPr>
              <a:defRPr sz="2000"/>
            </a:lvl1pPr>
            <a:lvl2pPr>
              <a:defRPr sz="2000"/>
            </a:lvl2pPr>
            <a:lvl3pPr>
              <a:defRPr sz="2000"/>
            </a:lvl3pPr>
            <a:lvl4pPr>
              <a:defRPr sz="2000"/>
            </a:lvl4pPr>
            <a:lvl5pPr>
              <a:defRPr sz="2000"/>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6411069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Four column shade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361950"/>
            <a:ext cx="11274552" cy="451231"/>
          </a:xfrm>
        </p:spPr>
        <p:txBody>
          <a:bodyPr/>
          <a:lstStyle/>
          <a:p>
            <a:r>
              <a:rPr lang="en-US" dirty="0"/>
              <a:t>Click to edit title</a:t>
            </a:r>
          </a:p>
        </p:txBody>
      </p:sp>
      <p:sp>
        <p:nvSpPr>
          <p:cNvPr id="3" name="Content Placeholder 2"/>
          <p:cNvSpPr>
            <a:spLocks noGrp="1"/>
          </p:cNvSpPr>
          <p:nvPr>
            <p:ph sz="half" idx="1" hasCustomPrompt="1"/>
          </p:nvPr>
        </p:nvSpPr>
        <p:spPr>
          <a:xfrm>
            <a:off x="457200" y="1527048"/>
            <a:ext cx="2600706" cy="4462272"/>
          </a:xfrm>
          <a:solidFill>
            <a:srgbClr val="355578"/>
          </a:solidFill>
        </p:spPr>
        <p:txBody>
          <a:bodyPr lIns="91440" tIns="182880" rIns="91440" bIns="91440"/>
          <a:lstStyle>
            <a:lvl1pPr>
              <a:defRPr sz="2000"/>
            </a:lvl1pPr>
            <a:lvl2pPr>
              <a:defRPr sz="2000"/>
            </a:lvl2pPr>
            <a:lvl3pPr>
              <a:defRPr sz="2000"/>
            </a:lvl3pPr>
            <a:lvl4pPr>
              <a:defRPr sz="2000"/>
            </a:lvl4pPr>
            <a:lvl5pPr>
              <a:defRPr sz="2000"/>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hasCustomPrompt="1"/>
          </p:nvPr>
        </p:nvSpPr>
        <p:spPr>
          <a:xfrm>
            <a:off x="3348482" y="1527048"/>
            <a:ext cx="2600706" cy="4462272"/>
          </a:xfrm>
          <a:solidFill>
            <a:srgbClr val="355578"/>
          </a:solidFill>
        </p:spPr>
        <p:txBody>
          <a:bodyPr lIns="91440" tIns="182880" rIns="91440" bIns="91440"/>
          <a:lstStyle>
            <a:lvl1pPr>
              <a:defRPr sz="2000"/>
            </a:lvl1pPr>
            <a:lvl2pPr>
              <a:defRPr sz="2000"/>
            </a:lvl2pPr>
            <a:lvl3pPr>
              <a:defRPr sz="2000"/>
            </a:lvl3pPr>
            <a:lvl4pPr>
              <a:defRPr sz="2000"/>
            </a:lvl4pPr>
            <a:lvl5pPr>
              <a:defRPr sz="2000"/>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3">
            <a:extLst>
              <a:ext uri="{FF2B5EF4-FFF2-40B4-BE49-F238E27FC236}">
                <a16:creationId xmlns:a16="http://schemas.microsoft.com/office/drawing/2014/main" id="{13ADFCF5-3DAD-4A00-B1EE-30FF7A1A1DC5}"/>
              </a:ext>
            </a:extLst>
          </p:cNvPr>
          <p:cNvSpPr>
            <a:spLocks noGrp="1"/>
          </p:cNvSpPr>
          <p:nvPr>
            <p:ph sz="half" idx="10" hasCustomPrompt="1"/>
          </p:nvPr>
        </p:nvSpPr>
        <p:spPr>
          <a:xfrm>
            <a:off x="6239764" y="1527048"/>
            <a:ext cx="2600706" cy="4462272"/>
          </a:xfrm>
          <a:solidFill>
            <a:srgbClr val="355578"/>
          </a:solidFill>
        </p:spPr>
        <p:txBody>
          <a:bodyPr lIns="91440" tIns="182880" rIns="91440" bIns="91440"/>
          <a:lstStyle>
            <a:lvl1pPr>
              <a:defRPr sz="2000"/>
            </a:lvl1pPr>
            <a:lvl2pPr>
              <a:defRPr sz="2000"/>
            </a:lvl2pPr>
            <a:lvl3pPr>
              <a:defRPr sz="2000"/>
            </a:lvl3pPr>
            <a:lvl4pPr>
              <a:defRPr sz="2000"/>
            </a:lvl4pPr>
            <a:lvl5pPr>
              <a:defRPr sz="2000"/>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3">
            <a:extLst>
              <a:ext uri="{FF2B5EF4-FFF2-40B4-BE49-F238E27FC236}">
                <a16:creationId xmlns:a16="http://schemas.microsoft.com/office/drawing/2014/main" id="{F44528D9-D4DF-4ABD-97AD-FCFEE24F7C53}"/>
              </a:ext>
            </a:extLst>
          </p:cNvPr>
          <p:cNvSpPr>
            <a:spLocks noGrp="1"/>
          </p:cNvSpPr>
          <p:nvPr>
            <p:ph sz="half" idx="11" hasCustomPrompt="1"/>
          </p:nvPr>
        </p:nvSpPr>
        <p:spPr>
          <a:xfrm>
            <a:off x="9131046" y="1527048"/>
            <a:ext cx="2600706" cy="4462272"/>
          </a:xfrm>
          <a:solidFill>
            <a:srgbClr val="355578"/>
          </a:solidFill>
        </p:spPr>
        <p:txBody>
          <a:bodyPr lIns="91440" tIns="182880" rIns="91440" bIns="91440"/>
          <a:lstStyle>
            <a:lvl1pPr>
              <a:defRPr sz="2000"/>
            </a:lvl1pPr>
            <a:lvl2pPr>
              <a:defRPr sz="2000"/>
            </a:lvl2pPr>
            <a:lvl3pPr>
              <a:defRPr sz="2000"/>
            </a:lvl3pPr>
            <a:lvl4pPr>
              <a:defRPr sz="2000"/>
            </a:lvl4pPr>
            <a:lvl5pPr>
              <a:defRPr sz="2000"/>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5885700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Divider B1_Sk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57400" y="1527048"/>
            <a:ext cx="4910328" cy="2935224"/>
          </a:xfrm>
        </p:spPr>
        <p:txBody>
          <a:bodyPr anchor="ctr" anchorCtr="0"/>
          <a:lstStyle>
            <a:lvl1pPr>
              <a:lnSpc>
                <a:spcPct val="100000"/>
              </a:lnSpc>
              <a:defRPr sz="3200"/>
            </a:lvl1pPr>
          </a:lstStyle>
          <a:p>
            <a:r>
              <a:rPr lang="en-US" dirty="0"/>
              <a:t>Divider Slide</a:t>
            </a:r>
          </a:p>
        </p:txBody>
      </p:sp>
      <p:sp>
        <p:nvSpPr>
          <p:cNvPr id="9" name="Rectangle 8">
            <a:extLst>
              <a:ext uri="{FF2B5EF4-FFF2-40B4-BE49-F238E27FC236}">
                <a16:creationId xmlns:a16="http://schemas.microsoft.com/office/drawing/2014/main" id="{2732D673-8A01-4D67-952F-C50DD619BB5A}"/>
              </a:ext>
            </a:extLst>
          </p:cNvPr>
          <p:cNvSpPr/>
          <p:nvPr/>
        </p:nvSpPr>
        <p:spPr>
          <a:xfrm>
            <a:off x="0" y="1353312"/>
            <a:ext cx="1755648" cy="32918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dirty="0"/>
          </a:p>
        </p:txBody>
      </p:sp>
      <p:sp>
        <p:nvSpPr>
          <p:cNvPr id="10" name="Rectangle 9">
            <a:extLst>
              <a:ext uri="{FF2B5EF4-FFF2-40B4-BE49-F238E27FC236}">
                <a16:creationId xmlns:a16="http://schemas.microsoft.com/office/drawing/2014/main" id="{BCD94C69-E2DB-4D1B-9563-7EE92CB777A0}"/>
              </a:ext>
            </a:extLst>
          </p:cNvPr>
          <p:cNvSpPr/>
          <p:nvPr/>
        </p:nvSpPr>
        <p:spPr>
          <a:xfrm>
            <a:off x="7141464" y="1353312"/>
            <a:ext cx="5047488" cy="32918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dirty="0"/>
          </a:p>
        </p:txBody>
      </p:sp>
    </p:spTree>
    <p:extLst>
      <p:ext uri="{BB962C8B-B14F-4D97-AF65-F5344CB8AC3E}">
        <p14:creationId xmlns:p14="http://schemas.microsoft.com/office/powerpoint/2010/main" val="184885056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8278967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5DE8436-F632-4929-A0C4-8AB62F36165A}"/>
              </a:ext>
            </a:extLst>
          </p:cNvPr>
          <p:cNvSpPr>
            <a:spLocks noGrp="1"/>
          </p:cNvSpPr>
          <p:nvPr>
            <p:ph type="title" hasCustomPrompt="1"/>
          </p:nvPr>
        </p:nvSpPr>
        <p:spPr/>
        <p:txBody>
          <a:bodyPr/>
          <a:lstStyle/>
          <a:p>
            <a:r>
              <a:rPr lang="en-US" dirty="0"/>
              <a:t>Click to edit title</a:t>
            </a:r>
          </a:p>
        </p:txBody>
      </p:sp>
    </p:spTree>
    <p:extLst>
      <p:ext uri="{BB962C8B-B14F-4D97-AF65-F5344CB8AC3E}">
        <p14:creationId xmlns:p14="http://schemas.microsoft.com/office/powerpoint/2010/main" val="235267743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4EDECE2-F9F2-4351-A826-ACD78703CADF}"/>
              </a:ext>
            </a:extLst>
          </p:cNvPr>
          <p:cNvSpPr>
            <a:spLocks noGrp="1"/>
          </p:cNvSpPr>
          <p:nvPr>
            <p:ph type="title" hasCustomPrompt="1"/>
          </p:nvPr>
        </p:nvSpPr>
        <p:spPr/>
        <p:txBody>
          <a:bodyPr/>
          <a:lstStyle/>
          <a:p>
            <a:r>
              <a:rPr lang="en-US" dirty="0"/>
              <a:t>Click to edit title</a:t>
            </a:r>
          </a:p>
        </p:txBody>
      </p:sp>
      <p:sp>
        <p:nvSpPr>
          <p:cNvPr id="3" name="Content Placeholder 2"/>
          <p:cNvSpPr>
            <a:spLocks noGrp="1"/>
          </p:cNvSpPr>
          <p:nvPr>
            <p:ph idx="1" hasCustomPrompt="1"/>
          </p:nvPr>
        </p:nvSpPr>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2288501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wo column graphics righ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title</a:t>
            </a:r>
          </a:p>
        </p:txBody>
      </p:sp>
      <p:sp>
        <p:nvSpPr>
          <p:cNvPr id="3" name="Content Placeholder 2"/>
          <p:cNvSpPr>
            <a:spLocks noGrp="1"/>
          </p:cNvSpPr>
          <p:nvPr>
            <p:ph sz="half" idx="1" hasCustomPrompt="1"/>
          </p:nvPr>
        </p:nvSpPr>
        <p:spPr>
          <a:xfrm>
            <a:off x="457200" y="1527048"/>
            <a:ext cx="5495544" cy="4462272"/>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9404199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title</a:t>
            </a:r>
          </a:p>
        </p:txBody>
      </p:sp>
      <p:sp>
        <p:nvSpPr>
          <p:cNvPr id="3" name="Content Placeholder 2"/>
          <p:cNvSpPr>
            <a:spLocks noGrp="1"/>
          </p:cNvSpPr>
          <p:nvPr>
            <p:ph sz="half" idx="1" hasCustomPrompt="1"/>
          </p:nvPr>
        </p:nvSpPr>
        <p:spPr>
          <a:xfrm>
            <a:off x="457200" y="1527048"/>
            <a:ext cx="5495544" cy="4462272"/>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hasCustomPrompt="1"/>
          </p:nvPr>
        </p:nvSpPr>
        <p:spPr>
          <a:xfrm>
            <a:off x="6236208" y="1527048"/>
            <a:ext cx="5495544" cy="4462272"/>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97837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hree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title</a:t>
            </a:r>
          </a:p>
        </p:txBody>
      </p:sp>
      <p:sp>
        <p:nvSpPr>
          <p:cNvPr id="3" name="Content Placeholder 2"/>
          <p:cNvSpPr>
            <a:spLocks noGrp="1"/>
          </p:cNvSpPr>
          <p:nvPr>
            <p:ph sz="half" idx="1" hasCustomPrompt="1"/>
          </p:nvPr>
        </p:nvSpPr>
        <p:spPr>
          <a:xfrm>
            <a:off x="457200" y="1527048"/>
            <a:ext cx="3337560" cy="4462272"/>
          </a:xfrm>
        </p:spPr>
        <p:txBody>
          <a:bodyPr/>
          <a:lstStyle>
            <a:lvl1pPr>
              <a:defRPr sz="2000"/>
            </a:lvl1pPr>
            <a:lvl2pPr>
              <a:defRPr sz="2000"/>
            </a:lvl2pPr>
            <a:lvl3pPr>
              <a:defRPr sz="2000"/>
            </a:lvl3pPr>
            <a:lvl4pPr>
              <a:defRPr sz="2000"/>
            </a:lvl4pPr>
            <a:lvl5pPr>
              <a:defRPr sz="2000"/>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hasCustomPrompt="1"/>
          </p:nvPr>
        </p:nvSpPr>
        <p:spPr>
          <a:xfrm>
            <a:off x="4425696" y="1527048"/>
            <a:ext cx="3337560" cy="4462272"/>
          </a:xfrm>
        </p:spPr>
        <p:txBody>
          <a:bodyPr/>
          <a:lstStyle>
            <a:lvl1pPr>
              <a:defRPr sz="2000"/>
            </a:lvl1pPr>
            <a:lvl2pPr>
              <a:defRPr sz="2000"/>
            </a:lvl2pPr>
            <a:lvl3pPr>
              <a:defRPr sz="2000"/>
            </a:lvl3pPr>
            <a:lvl4pPr>
              <a:defRPr sz="2000"/>
            </a:lvl4pPr>
            <a:lvl5pPr>
              <a:defRPr sz="2000"/>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3">
            <a:extLst>
              <a:ext uri="{FF2B5EF4-FFF2-40B4-BE49-F238E27FC236}">
                <a16:creationId xmlns:a16="http://schemas.microsoft.com/office/drawing/2014/main" id="{13ADFCF5-3DAD-4A00-B1EE-30FF7A1A1DC5}"/>
              </a:ext>
            </a:extLst>
          </p:cNvPr>
          <p:cNvSpPr>
            <a:spLocks noGrp="1"/>
          </p:cNvSpPr>
          <p:nvPr>
            <p:ph sz="half" idx="10" hasCustomPrompt="1"/>
          </p:nvPr>
        </p:nvSpPr>
        <p:spPr>
          <a:xfrm>
            <a:off x="8394192" y="1527048"/>
            <a:ext cx="3337560" cy="4462272"/>
          </a:xfrm>
        </p:spPr>
        <p:txBody>
          <a:bodyPr/>
          <a:lstStyle>
            <a:lvl1pPr>
              <a:defRPr sz="2000"/>
            </a:lvl1pPr>
            <a:lvl2pPr>
              <a:defRPr sz="2000"/>
            </a:lvl2pPr>
            <a:lvl3pPr>
              <a:defRPr sz="2000"/>
            </a:lvl3pPr>
            <a:lvl4pPr>
              <a:defRPr sz="2000"/>
            </a:lvl4pPr>
            <a:lvl5pPr>
              <a:defRPr sz="2000"/>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314123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hree column shaded">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title</a:t>
            </a:r>
          </a:p>
        </p:txBody>
      </p:sp>
      <p:sp>
        <p:nvSpPr>
          <p:cNvPr id="3" name="Content Placeholder 2"/>
          <p:cNvSpPr>
            <a:spLocks noGrp="1"/>
          </p:cNvSpPr>
          <p:nvPr>
            <p:ph sz="half" idx="1" hasCustomPrompt="1"/>
          </p:nvPr>
        </p:nvSpPr>
        <p:spPr>
          <a:xfrm>
            <a:off x="457200" y="1527048"/>
            <a:ext cx="3337560" cy="4462272"/>
          </a:xfrm>
          <a:solidFill>
            <a:srgbClr val="F4F4F4"/>
          </a:solidFill>
        </p:spPr>
        <p:txBody>
          <a:bodyPr lIns="182880" tIns="182880" rIns="91440" bIns="91440"/>
          <a:lstStyle>
            <a:lvl1pPr>
              <a:defRPr sz="2000"/>
            </a:lvl1pPr>
            <a:lvl2pPr>
              <a:defRPr sz="2000"/>
            </a:lvl2pPr>
            <a:lvl3pPr>
              <a:defRPr sz="2000"/>
            </a:lvl3pPr>
            <a:lvl4pPr>
              <a:defRPr sz="2000"/>
            </a:lvl4pPr>
            <a:lvl5pPr>
              <a:defRPr sz="2000"/>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hasCustomPrompt="1"/>
          </p:nvPr>
        </p:nvSpPr>
        <p:spPr>
          <a:xfrm>
            <a:off x="4425696" y="1527048"/>
            <a:ext cx="3337560" cy="4462272"/>
          </a:xfrm>
          <a:solidFill>
            <a:srgbClr val="F4F4F4"/>
          </a:solidFill>
        </p:spPr>
        <p:txBody>
          <a:bodyPr lIns="182880" tIns="182880" rIns="91440" bIns="91440"/>
          <a:lstStyle>
            <a:lvl1pPr>
              <a:defRPr sz="2000"/>
            </a:lvl1pPr>
            <a:lvl2pPr>
              <a:defRPr sz="2000"/>
            </a:lvl2pPr>
            <a:lvl3pPr>
              <a:defRPr sz="2000"/>
            </a:lvl3pPr>
            <a:lvl4pPr>
              <a:defRPr sz="2000"/>
            </a:lvl4pPr>
            <a:lvl5pPr>
              <a:defRPr sz="2000"/>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3">
            <a:extLst>
              <a:ext uri="{FF2B5EF4-FFF2-40B4-BE49-F238E27FC236}">
                <a16:creationId xmlns:a16="http://schemas.microsoft.com/office/drawing/2014/main" id="{13ADFCF5-3DAD-4A00-B1EE-30FF7A1A1DC5}"/>
              </a:ext>
            </a:extLst>
          </p:cNvPr>
          <p:cNvSpPr>
            <a:spLocks noGrp="1"/>
          </p:cNvSpPr>
          <p:nvPr>
            <p:ph sz="half" idx="10" hasCustomPrompt="1"/>
          </p:nvPr>
        </p:nvSpPr>
        <p:spPr>
          <a:xfrm>
            <a:off x="8394192" y="1527048"/>
            <a:ext cx="3337560" cy="4462272"/>
          </a:xfrm>
          <a:solidFill>
            <a:srgbClr val="F4F4F4"/>
          </a:solidFill>
        </p:spPr>
        <p:txBody>
          <a:bodyPr lIns="182880" tIns="182880" rIns="91440" bIns="91440"/>
          <a:lstStyle>
            <a:lvl1pPr>
              <a:defRPr sz="2000"/>
            </a:lvl1pPr>
            <a:lvl2pPr>
              <a:defRPr sz="2000"/>
            </a:lvl2pPr>
            <a:lvl3pPr>
              <a:defRPr sz="2000"/>
            </a:lvl3pPr>
            <a:lvl4pPr>
              <a:defRPr sz="2000"/>
            </a:lvl4pPr>
            <a:lvl5pPr>
              <a:defRPr sz="2000"/>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1946258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theme" Target="../theme/theme2.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361950"/>
            <a:ext cx="11274552" cy="451231"/>
          </a:xfrm>
          <a:prstGeom prst="rect">
            <a:avLst/>
          </a:prstGeom>
        </p:spPr>
        <p:txBody>
          <a:bodyPr vert="horz" lIns="0" tIns="0" rIns="0" bIns="0" rtlCol="0" anchor="t" anchorCtr="0">
            <a:noAutofit/>
          </a:bodyPr>
          <a:lstStyle/>
          <a:p>
            <a:r>
              <a:rPr lang="en-US" dirty="0"/>
              <a:t>Click to edit title</a:t>
            </a:r>
          </a:p>
        </p:txBody>
      </p:sp>
      <p:sp>
        <p:nvSpPr>
          <p:cNvPr id="3" name="Text Placeholder 2"/>
          <p:cNvSpPr>
            <a:spLocks noGrp="1"/>
          </p:cNvSpPr>
          <p:nvPr>
            <p:ph type="body" idx="1"/>
          </p:nvPr>
        </p:nvSpPr>
        <p:spPr>
          <a:xfrm>
            <a:off x="457200" y="1527048"/>
            <a:ext cx="11274552" cy="4462272"/>
          </a:xfrm>
          <a:prstGeom prst="rect">
            <a:avLst/>
          </a:prstGeom>
        </p:spPr>
        <p:txBody>
          <a:bodyPr vert="horz" lIns="0" tIns="0" rIns="0" bIns="0" rtlCol="0">
            <a:noAutofit/>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7813297"/>
      </p:ext>
    </p:extLst>
  </p:cSld>
  <p:clrMap bg1="lt1" tx1="dk1" bg2="lt2" tx2="dk2" accent1="accent1" accent2="accent2" accent3="accent3" accent4="accent4" accent5="accent5" accent6="accent6" hlink="hlink" folHlink="folHlink"/>
  <p:sldLayoutIdLst>
    <p:sldLayoutId id="2147483929" r:id="rId1"/>
    <p:sldLayoutId id="2147483852" r:id="rId2"/>
    <p:sldLayoutId id="2147483854" r:id="rId3"/>
    <p:sldLayoutId id="2147483855" r:id="rId4"/>
    <p:sldLayoutId id="2147483856" r:id="rId5"/>
    <p:sldLayoutId id="2147483857" r:id="rId6"/>
    <p:sldLayoutId id="2147483858" r:id="rId7"/>
    <p:sldLayoutId id="2147483859" r:id="rId8"/>
    <p:sldLayoutId id="2147483860" r:id="rId9"/>
    <p:sldLayoutId id="2147483943" r:id="rId10"/>
    <p:sldLayoutId id="2147483944" r:id="rId11"/>
    <p:sldLayoutId id="2147483863" r:id="rId12"/>
    <p:sldLayoutId id="2147483864" r:id="rId13"/>
  </p:sldLayoutIdLst>
  <mc:AlternateContent xmlns:mc="http://schemas.openxmlformats.org/markup-compatibility/2006" xmlns:p14="http://schemas.microsoft.com/office/powerpoint/2010/main">
    <mc:Choice Requires="p14">
      <p:transition p14:dur="10"/>
    </mc:Choice>
    <mc:Fallback xmlns="">
      <p:transition/>
    </mc:Fallback>
  </mc:AlternateContent>
  <p:hf sldNum="0" hdr="0" ftr="0" dt="0"/>
  <p:txStyles>
    <p:titleStyle>
      <a:lvl1pPr algn="l" defTabSz="914400" rtl="0" eaLnBrk="1" latinLnBrk="0" hangingPunct="1">
        <a:lnSpc>
          <a:spcPct val="90000"/>
        </a:lnSpc>
        <a:spcBef>
          <a:spcPts val="0"/>
        </a:spcBef>
        <a:spcAft>
          <a:spcPts val="1200"/>
        </a:spcAft>
        <a:buNone/>
        <a:defRPr sz="3200" kern="1200">
          <a:solidFill>
            <a:schemeClr val="tx2"/>
          </a:solidFill>
          <a:latin typeface="+mj-lt"/>
          <a:ea typeface="+mj-ea"/>
          <a:cs typeface="+mj-cs"/>
        </a:defRPr>
      </a:lvl1pPr>
    </p:titleStyle>
    <p:bodyStyle>
      <a:lvl1pPr marL="246063" indent="-246063" algn="l" defTabSz="914400" rtl="0" eaLnBrk="1" latinLnBrk="0" hangingPunct="1">
        <a:lnSpc>
          <a:spcPct val="90000"/>
        </a:lnSpc>
        <a:spcBef>
          <a:spcPts val="1200"/>
        </a:spcBef>
        <a:spcAft>
          <a:spcPts val="0"/>
        </a:spcAft>
        <a:buSzPct val="100000"/>
        <a:buFont typeface="Arial" panose="020B0604020202020204" pitchFamily="34" charset="0"/>
        <a:buChar char="•"/>
        <a:defRPr sz="2400" kern="1200">
          <a:solidFill>
            <a:schemeClr val="tx1"/>
          </a:solidFill>
          <a:latin typeface="+mn-lt"/>
          <a:ea typeface="+mn-ea"/>
          <a:cs typeface="+mn-cs"/>
        </a:defRPr>
      </a:lvl1pPr>
      <a:lvl2pPr marL="742950" indent="-314325" algn="l" defTabSz="914400" rtl="0" eaLnBrk="1" latinLnBrk="0" hangingPunct="1">
        <a:lnSpc>
          <a:spcPct val="90000"/>
        </a:lnSpc>
        <a:spcBef>
          <a:spcPts val="1200"/>
        </a:spcBef>
        <a:spcAft>
          <a:spcPts val="0"/>
        </a:spcAft>
        <a:buSzPct val="100000"/>
        <a:buFont typeface="Arial" panose="020B0604020202020204" pitchFamily="34" charset="0"/>
        <a:buChar char="–"/>
        <a:defRPr sz="2400" kern="1200">
          <a:solidFill>
            <a:schemeClr val="tx1"/>
          </a:solidFill>
          <a:latin typeface="+mn-lt"/>
          <a:ea typeface="+mn-ea"/>
          <a:cs typeface="+mn-cs"/>
        </a:defRPr>
      </a:lvl2pPr>
      <a:lvl3pPr marL="1174750" indent="-247650" algn="l" defTabSz="914400" rtl="0" eaLnBrk="1" latinLnBrk="0" hangingPunct="1">
        <a:lnSpc>
          <a:spcPct val="90000"/>
        </a:lnSpc>
        <a:spcBef>
          <a:spcPts val="1200"/>
        </a:spcBef>
        <a:spcAft>
          <a:spcPts val="0"/>
        </a:spcAft>
        <a:buSzPct val="100000"/>
        <a:buFont typeface="Arial" panose="020B0604020202020204" pitchFamily="34" charset="0"/>
        <a:buChar char="•"/>
        <a:defRPr sz="2400" kern="1200">
          <a:solidFill>
            <a:schemeClr val="tx1"/>
          </a:solidFill>
          <a:latin typeface="+mn-lt"/>
          <a:ea typeface="+mn-ea"/>
          <a:cs typeface="+mn-cs"/>
        </a:defRPr>
      </a:lvl3pPr>
      <a:lvl4pPr marL="1674813" indent="-317500" algn="l" defTabSz="914400" rtl="0" eaLnBrk="1" latinLnBrk="0" hangingPunct="1">
        <a:lnSpc>
          <a:spcPct val="90000"/>
        </a:lnSpc>
        <a:spcBef>
          <a:spcPts val="1200"/>
        </a:spcBef>
        <a:spcAft>
          <a:spcPts val="0"/>
        </a:spcAft>
        <a:buSzPct val="100000"/>
        <a:buFont typeface="Arial" panose="020B0604020202020204" pitchFamily="34" charset="0"/>
        <a:buChar char="–"/>
        <a:tabLst/>
        <a:defRPr sz="2400" kern="1200">
          <a:solidFill>
            <a:schemeClr val="tx1"/>
          </a:solidFill>
          <a:latin typeface="+mn-lt"/>
          <a:ea typeface="+mn-ea"/>
          <a:cs typeface="+mn-cs"/>
        </a:defRPr>
      </a:lvl4pPr>
      <a:lvl5pPr marL="2105025" indent="-247650" algn="l" defTabSz="914400" rtl="0" eaLnBrk="1" latinLnBrk="0" hangingPunct="1">
        <a:lnSpc>
          <a:spcPct val="90000"/>
        </a:lnSpc>
        <a:spcBef>
          <a:spcPts val="1200"/>
        </a:spcBef>
        <a:spcAft>
          <a:spcPts val="0"/>
        </a:spcAft>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4" orient="horz" pos="2160" userDrawn="1">
          <p15:clr>
            <a:srgbClr val="A4A3A4"/>
          </p15:clr>
        </p15:guide>
        <p15:guide id="15" pos="3840" userDrawn="1">
          <p15:clr>
            <a:srgbClr val="A4A3A4"/>
          </p15:clr>
        </p15:guide>
        <p15:guide id="16" orient="horz" pos="228" userDrawn="1">
          <p15:clr>
            <a:srgbClr val="5ACBF0"/>
          </p15:clr>
        </p15:guide>
        <p15:guide id="17" orient="horz" pos="537" userDrawn="1">
          <p15:clr>
            <a:srgbClr val="FDE53C"/>
          </p15:clr>
        </p15:guide>
        <p15:guide id="18" orient="horz" pos="848" userDrawn="1">
          <p15:clr>
            <a:srgbClr val="FDE53C"/>
          </p15:clr>
        </p15:guide>
        <p15:guide id="19" orient="horz" pos="960" userDrawn="1">
          <p15:clr>
            <a:srgbClr val="5ACBF0"/>
          </p15:clr>
        </p15:guide>
        <p15:guide id="20" orient="horz" pos="3773" userDrawn="1">
          <p15:clr>
            <a:srgbClr val="FBAE40"/>
          </p15:clr>
        </p15:guide>
        <p15:guide id="21" orient="horz" pos="4001" userDrawn="1">
          <p15:clr>
            <a:srgbClr val="5ACBF0"/>
          </p15:clr>
        </p15:guide>
        <p15:guide id="22" orient="horz" pos="4113" userDrawn="1">
          <p15:clr>
            <a:srgbClr val="5ACBF0"/>
          </p15:clr>
        </p15:guide>
        <p15:guide id="23" pos="288" userDrawn="1">
          <p15:clr>
            <a:srgbClr val="5ACBF0"/>
          </p15:clr>
        </p15:guide>
        <p15:guide id="24" pos="3756" userDrawn="1">
          <p15:clr>
            <a:srgbClr val="5ACBF0"/>
          </p15:clr>
        </p15:guide>
        <p15:guide id="25" pos="3927" userDrawn="1">
          <p15:clr>
            <a:srgbClr val="5ACBF0"/>
          </p15:clr>
        </p15:guide>
        <p15:guide id="26" pos="7394" userDrawn="1">
          <p15:clr>
            <a:srgbClr val="5ACBF0"/>
          </p15:clr>
        </p15:guide>
        <p15:guide id="27" orient="horz" pos="3969" userDrawn="1">
          <p15:clr>
            <a:srgbClr val="9FCC3B"/>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361950"/>
            <a:ext cx="11274552" cy="451231"/>
          </a:xfrm>
          <a:prstGeom prst="rect">
            <a:avLst/>
          </a:prstGeom>
        </p:spPr>
        <p:txBody>
          <a:bodyPr vert="horz" lIns="0" tIns="0" rIns="0" bIns="0" rtlCol="0" anchor="t" anchorCtr="0">
            <a:noAutofit/>
          </a:bodyPr>
          <a:lstStyle/>
          <a:p>
            <a:r>
              <a:rPr lang="en-US" dirty="0"/>
              <a:t>Click to edit title</a:t>
            </a:r>
          </a:p>
        </p:txBody>
      </p:sp>
      <p:sp>
        <p:nvSpPr>
          <p:cNvPr id="3" name="Text Placeholder 2"/>
          <p:cNvSpPr>
            <a:spLocks noGrp="1"/>
          </p:cNvSpPr>
          <p:nvPr>
            <p:ph type="body" idx="1"/>
          </p:nvPr>
        </p:nvSpPr>
        <p:spPr>
          <a:xfrm>
            <a:off x="457200" y="1527048"/>
            <a:ext cx="11274552" cy="4462272"/>
          </a:xfrm>
          <a:prstGeom prst="rect">
            <a:avLst/>
          </a:prstGeom>
        </p:spPr>
        <p:txBody>
          <a:bodyPr vert="horz" lIns="0" tIns="0" rIns="0" bIns="0" rtlCol="0">
            <a:noAutofit/>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8496023"/>
      </p:ext>
    </p:extLst>
  </p:cSld>
  <p:clrMap bg1="dk1" tx1="lt1" bg2="dk2" tx2="lt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945" r:id="rId8"/>
    <p:sldLayoutId id="2147483946" r:id="rId9"/>
    <p:sldLayoutId id="2147483882" r:id="rId10"/>
  </p:sldLayoutIdLst>
  <mc:AlternateContent xmlns:mc="http://schemas.openxmlformats.org/markup-compatibility/2006" xmlns:p14="http://schemas.microsoft.com/office/powerpoint/2010/main">
    <mc:Choice Requires="p14">
      <p:transition p14:dur="10"/>
    </mc:Choice>
    <mc:Fallback xmlns="">
      <p:transition/>
    </mc:Fallback>
  </mc:AlternateContent>
  <p:hf sldNum="0" hdr="0" ftr="0" dt="0"/>
  <p:txStyles>
    <p:titleStyle>
      <a:lvl1pPr algn="l" defTabSz="914400" rtl="0" eaLnBrk="1" latinLnBrk="0" hangingPunct="1">
        <a:lnSpc>
          <a:spcPct val="90000"/>
        </a:lnSpc>
        <a:spcBef>
          <a:spcPts val="0"/>
        </a:spcBef>
        <a:spcAft>
          <a:spcPts val="1200"/>
        </a:spcAft>
        <a:buNone/>
        <a:defRPr sz="3200" kern="1200">
          <a:solidFill>
            <a:schemeClr val="tx2"/>
          </a:solidFill>
          <a:latin typeface="+mj-lt"/>
          <a:ea typeface="+mj-ea"/>
          <a:cs typeface="+mj-cs"/>
        </a:defRPr>
      </a:lvl1pPr>
    </p:titleStyle>
    <p:bodyStyle>
      <a:lvl1pPr marL="246888" indent="-246888" algn="l" defTabSz="914400" rtl="0" eaLnBrk="1" latinLnBrk="0" hangingPunct="1">
        <a:lnSpc>
          <a:spcPct val="90000"/>
        </a:lnSpc>
        <a:spcBef>
          <a:spcPts val="1200"/>
        </a:spcBef>
        <a:spcAft>
          <a:spcPts val="0"/>
        </a:spcAft>
        <a:buSzPct val="100000"/>
        <a:buFont typeface="Arial" panose="020B0604020202020204" pitchFamily="34" charset="0"/>
        <a:buChar char="•"/>
        <a:defRPr sz="2400" kern="1200">
          <a:solidFill>
            <a:schemeClr val="tx1"/>
          </a:solidFill>
          <a:latin typeface="+mn-lt"/>
          <a:ea typeface="+mn-ea"/>
          <a:cs typeface="+mn-cs"/>
        </a:defRPr>
      </a:lvl1pPr>
      <a:lvl2pPr marL="740664" indent="-310896" algn="l" defTabSz="914400" rtl="0" eaLnBrk="1" latinLnBrk="0" hangingPunct="1">
        <a:lnSpc>
          <a:spcPct val="90000"/>
        </a:lnSpc>
        <a:spcBef>
          <a:spcPts val="1200"/>
        </a:spcBef>
        <a:spcAft>
          <a:spcPts val="0"/>
        </a:spcAft>
        <a:buSzPct val="100000"/>
        <a:buFont typeface="Arial" panose="020B0604020202020204" pitchFamily="34" charset="0"/>
        <a:buChar char="–"/>
        <a:defRPr sz="2400" kern="1200">
          <a:solidFill>
            <a:schemeClr val="tx1"/>
          </a:solidFill>
          <a:latin typeface="+mn-lt"/>
          <a:ea typeface="+mn-ea"/>
          <a:cs typeface="+mn-cs"/>
        </a:defRPr>
      </a:lvl2pPr>
      <a:lvl3pPr marL="1179576" indent="-246888" algn="l" defTabSz="914400" rtl="0" eaLnBrk="1" latinLnBrk="0" hangingPunct="1">
        <a:lnSpc>
          <a:spcPct val="90000"/>
        </a:lnSpc>
        <a:spcBef>
          <a:spcPts val="1200"/>
        </a:spcBef>
        <a:spcAft>
          <a:spcPts val="0"/>
        </a:spcAft>
        <a:buSzPct val="100000"/>
        <a:buFont typeface="Arial" panose="020B0604020202020204" pitchFamily="34" charset="0"/>
        <a:buChar char="•"/>
        <a:defRPr sz="2400" kern="1200">
          <a:solidFill>
            <a:schemeClr val="tx1"/>
          </a:solidFill>
          <a:latin typeface="+mn-lt"/>
          <a:ea typeface="+mn-ea"/>
          <a:cs typeface="+mn-cs"/>
        </a:defRPr>
      </a:lvl3pPr>
      <a:lvl4pPr marL="1673352" indent="-320040" algn="l" defTabSz="914400" rtl="0" eaLnBrk="1" latinLnBrk="0" hangingPunct="1">
        <a:lnSpc>
          <a:spcPct val="90000"/>
        </a:lnSpc>
        <a:spcBef>
          <a:spcPts val="1200"/>
        </a:spcBef>
        <a:spcAft>
          <a:spcPts val="0"/>
        </a:spcAft>
        <a:buSzPct val="100000"/>
        <a:buFont typeface="Arial" panose="020B0604020202020204" pitchFamily="34" charset="0"/>
        <a:buChar char="–"/>
        <a:defRPr sz="2400" kern="1200">
          <a:solidFill>
            <a:schemeClr val="tx1"/>
          </a:solidFill>
          <a:latin typeface="+mn-lt"/>
          <a:ea typeface="+mn-ea"/>
          <a:cs typeface="+mn-cs"/>
        </a:defRPr>
      </a:lvl4pPr>
      <a:lvl5pPr marL="2112264" indent="-246888" algn="l" defTabSz="914400" rtl="0" eaLnBrk="1" latinLnBrk="0" hangingPunct="1">
        <a:lnSpc>
          <a:spcPct val="90000"/>
        </a:lnSpc>
        <a:spcBef>
          <a:spcPts val="1200"/>
        </a:spcBef>
        <a:spcAft>
          <a:spcPts val="0"/>
        </a:spcAft>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4" orient="horz" pos="2160">
          <p15:clr>
            <a:srgbClr val="A4A3A4"/>
          </p15:clr>
        </p15:guide>
        <p15:guide id="15" pos="3840">
          <p15:clr>
            <a:srgbClr val="A4A3A4"/>
          </p15:clr>
        </p15:guide>
        <p15:guide id="16" orient="horz" pos="228">
          <p15:clr>
            <a:srgbClr val="5ACBF0"/>
          </p15:clr>
        </p15:guide>
        <p15:guide id="17" orient="horz" pos="537">
          <p15:clr>
            <a:srgbClr val="FDE53C"/>
          </p15:clr>
        </p15:guide>
        <p15:guide id="18" orient="horz" pos="848">
          <p15:clr>
            <a:srgbClr val="FDE53C"/>
          </p15:clr>
        </p15:guide>
        <p15:guide id="19" orient="horz" pos="960">
          <p15:clr>
            <a:srgbClr val="5ACBF0"/>
          </p15:clr>
        </p15:guide>
        <p15:guide id="20" orient="horz" pos="3773">
          <p15:clr>
            <a:srgbClr val="FBAE40"/>
          </p15:clr>
        </p15:guide>
        <p15:guide id="21" orient="horz" pos="4001">
          <p15:clr>
            <a:srgbClr val="5ACBF0"/>
          </p15:clr>
        </p15:guide>
        <p15:guide id="22" orient="horz" pos="4113">
          <p15:clr>
            <a:srgbClr val="5ACBF0"/>
          </p15:clr>
        </p15:guide>
        <p15:guide id="23" pos="288">
          <p15:clr>
            <a:srgbClr val="5ACBF0"/>
          </p15:clr>
        </p15:guide>
        <p15:guide id="24" pos="3756">
          <p15:clr>
            <a:srgbClr val="5ACBF0"/>
          </p15:clr>
        </p15:guide>
        <p15:guide id="25" pos="3927">
          <p15:clr>
            <a:srgbClr val="5ACBF0"/>
          </p15:clr>
        </p15:guide>
        <p15:guide id="26" pos="7394">
          <p15:clr>
            <a:srgbClr val="5ACBF0"/>
          </p15:clr>
        </p15:guide>
        <p15:guide id="27" orient="horz" pos="3969" userDrawn="1">
          <p15:clr>
            <a:srgbClr val="9FCC3B"/>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image" Target="../media/image44.svg"/><Relationship Id="rId3" Type="http://schemas.openxmlformats.org/officeDocument/2006/relationships/image" Target="../media/image34.svg"/><Relationship Id="rId7" Type="http://schemas.openxmlformats.org/officeDocument/2006/relationships/image" Target="../media/image38.svg"/><Relationship Id="rId12" Type="http://schemas.openxmlformats.org/officeDocument/2006/relationships/image" Target="../media/image43.png"/><Relationship Id="rId17" Type="http://schemas.openxmlformats.org/officeDocument/2006/relationships/image" Target="../media/image77.png"/><Relationship Id="rId2" Type="http://schemas.openxmlformats.org/officeDocument/2006/relationships/image" Target="../media/image33.png"/><Relationship Id="rId16" Type="http://schemas.openxmlformats.org/officeDocument/2006/relationships/image" Target="../media/image47.png"/><Relationship Id="rId1" Type="http://schemas.openxmlformats.org/officeDocument/2006/relationships/slideLayout" Target="../slideLayouts/slideLayout4.xml"/><Relationship Id="rId6" Type="http://schemas.openxmlformats.org/officeDocument/2006/relationships/image" Target="../media/image37.png"/><Relationship Id="rId11" Type="http://schemas.openxmlformats.org/officeDocument/2006/relationships/image" Target="../media/image42.svg"/><Relationship Id="rId5" Type="http://schemas.openxmlformats.org/officeDocument/2006/relationships/image" Target="../media/image36.svg"/><Relationship Id="rId15" Type="http://schemas.openxmlformats.org/officeDocument/2006/relationships/image" Target="../media/image46.svg"/><Relationship Id="rId10" Type="http://schemas.openxmlformats.org/officeDocument/2006/relationships/image" Target="../media/image41.png"/><Relationship Id="rId4" Type="http://schemas.openxmlformats.org/officeDocument/2006/relationships/image" Target="../media/image35.png"/><Relationship Id="rId9" Type="http://schemas.openxmlformats.org/officeDocument/2006/relationships/image" Target="../media/image40.svg"/><Relationship Id="rId14" Type="http://schemas.openxmlformats.org/officeDocument/2006/relationships/image" Target="../media/image45.png"/></Relationships>
</file>

<file path=ppt/slides/_rels/slide15.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33.png"/><Relationship Id="rId1" Type="http://schemas.openxmlformats.org/officeDocument/2006/relationships/slideLayout" Target="../slideLayouts/slideLayout4.xml"/><Relationship Id="rId6" Type="http://schemas.openxmlformats.org/officeDocument/2006/relationships/image" Target="../media/image80.png"/><Relationship Id="rId5" Type="http://schemas.openxmlformats.org/officeDocument/2006/relationships/image" Target="../media/image79.emf"/><Relationship Id="rId4" Type="http://schemas.openxmlformats.org/officeDocument/2006/relationships/image" Target="../media/image78.emf"/></Relationships>
</file>

<file path=ppt/slides/_rels/slide16.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Layout" Target="../slideLayouts/slideLayout4.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_rels/slide17.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Layout" Target="../slideLayouts/slideLayout4.xml"/><Relationship Id="rId5" Type="http://schemas.openxmlformats.org/officeDocument/2006/relationships/image" Target="../media/image85.png"/><Relationship Id="rId4" Type="http://schemas.openxmlformats.org/officeDocument/2006/relationships/image" Target="../media/image84.png"/></Relationships>
</file>

<file path=ppt/slides/_rels/slide18.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Layout" Target="../slideLayouts/slideLayout4.xml"/><Relationship Id="rId5" Type="http://schemas.openxmlformats.org/officeDocument/2006/relationships/image" Target="../media/image87.png"/><Relationship Id="rId4" Type="http://schemas.openxmlformats.org/officeDocument/2006/relationships/image" Target="../media/image86.png"/></Relationships>
</file>

<file path=ppt/slides/_rels/slide1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86.png"/><Relationship Id="rId1" Type="http://schemas.openxmlformats.org/officeDocument/2006/relationships/slideLayout" Target="../slideLayouts/slideLayout4.xml"/><Relationship Id="rId5" Type="http://schemas.openxmlformats.org/officeDocument/2006/relationships/image" Target="../media/image88.emf"/><Relationship Id="rId4" Type="http://schemas.openxmlformats.org/officeDocument/2006/relationships/image" Target="../media/image42.sv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44.svg"/><Relationship Id="rId7" Type="http://schemas.openxmlformats.org/officeDocument/2006/relationships/image" Target="../media/image92.png"/><Relationship Id="rId2" Type="http://schemas.openxmlformats.org/officeDocument/2006/relationships/image" Target="../media/image43.png"/><Relationship Id="rId1" Type="http://schemas.openxmlformats.org/officeDocument/2006/relationships/slideLayout" Target="../slideLayouts/slideLayout4.xml"/><Relationship Id="rId6" Type="http://schemas.openxmlformats.org/officeDocument/2006/relationships/image" Target="../media/image91.svg"/><Relationship Id="rId5" Type="http://schemas.openxmlformats.org/officeDocument/2006/relationships/image" Target="../media/image90.png"/><Relationship Id="rId4" Type="http://schemas.openxmlformats.org/officeDocument/2006/relationships/image" Target="../media/image89.png"/></Relationships>
</file>

<file path=ppt/slides/_rels/slide21.xml.rels><?xml version="1.0" encoding="UTF-8" standalone="yes"?>
<Relationships xmlns="http://schemas.openxmlformats.org/package/2006/relationships"><Relationship Id="rId8" Type="http://schemas.openxmlformats.org/officeDocument/2006/relationships/image" Target="../media/image46.svg"/><Relationship Id="rId13" Type="http://schemas.openxmlformats.org/officeDocument/2006/relationships/image" Target="../media/image42.svg"/><Relationship Id="rId3" Type="http://schemas.openxmlformats.org/officeDocument/2006/relationships/image" Target="../media/image94.png"/><Relationship Id="rId7" Type="http://schemas.openxmlformats.org/officeDocument/2006/relationships/image" Target="../media/image45.png"/><Relationship Id="rId12" Type="http://schemas.openxmlformats.org/officeDocument/2006/relationships/image" Target="../media/image41.png"/><Relationship Id="rId2" Type="http://schemas.openxmlformats.org/officeDocument/2006/relationships/image" Target="../media/image93.png"/><Relationship Id="rId1" Type="http://schemas.openxmlformats.org/officeDocument/2006/relationships/slideLayout" Target="../slideLayouts/slideLayout4.xml"/><Relationship Id="rId6" Type="http://schemas.openxmlformats.org/officeDocument/2006/relationships/image" Target="../media/image97.png"/><Relationship Id="rId11" Type="http://schemas.openxmlformats.org/officeDocument/2006/relationships/image" Target="../media/image40.svg"/><Relationship Id="rId5" Type="http://schemas.openxmlformats.org/officeDocument/2006/relationships/image" Target="../media/image96.png"/><Relationship Id="rId10" Type="http://schemas.openxmlformats.org/officeDocument/2006/relationships/image" Target="../media/image39.png"/><Relationship Id="rId4" Type="http://schemas.openxmlformats.org/officeDocument/2006/relationships/image" Target="../media/image95.png"/><Relationship Id="rId9" Type="http://schemas.openxmlformats.org/officeDocument/2006/relationships/image" Target="../media/image9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4.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8" Type="http://schemas.microsoft.com/office/2007/relationships/hdphoto" Target="../media/hdphoto1.wdp"/><Relationship Id="rId13" Type="http://schemas.microsoft.com/office/2007/relationships/diagramDrawing" Target="../diagrams/drawing1.xml"/><Relationship Id="rId3" Type="http://schemas.openxmlformats.org/officeDocument/2006/relationships/image" Target="../media/image8.png"/><Relationship Id="rId7" Type="http://schemas.openxmlformats.org/officeDocument/2006/relationships/image" Target="../media/image12.png"/><Relationship Id="rId12" Type="http://schemas.openxmlformats.org/officeDocument/2006/relationships/diagramColors" Target="../diagrams/colors1.xml"/><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11.png"/><Relationship Id="rId11" Type="http://schemas.openxmlformats.org/officeDocument/2006/relationships/diagramQuickStyle" Target="../diagrams/quickStyle1.xml"/><Relationship Id="rId5" Type="http://schemas.openxmlformats.org/officeDocument/2006/relationships/image" Target="../media/image10.png"/><Relationship Id="rId10" Type="http://schemas.openxmlformats.org/officeDocument/2006/relationships/diagramLayout" Target="../diagrams/layout1.xml"/><Relationship Id="rId4" Type="http://schemas.openxmlformats.org/officeDocument/2006/relationships/image" Target="../media/image9.png"/><Relationship Id="rId9" Type="http://schemas.openxmlformats.org/officeDocument/2006/relationships/diagramData" Target="../diagrams/data1.xml"/><Relationship Id="rId1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4.xml"/><Relationship Id="rId5" Type="http://schemas.openxmlformats.org/officeDocument/2006/relationships/image" Target="../media/image17.png"/><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8" Type="http://schemas.openxmlformats.org/officeDocument/2006/relationships/image" Target="../media/image24.svg"/><Relationship Id="rId13" Type="http://schemas.openxmlformats.org/officeDocument/2006/relationships/image" Target="../media/image29.emf"/><Relationship Id="rId3" Type="http://schemas.openxmlformats.org/officeDocument/2006/relationships/image" Target="../media/image19.png"/><Relationship Id="rId7" Type="http://schemas.openxmlformats.org/officeDocument/2006/relationships/image" Target="../media/image23.png"/><Relationship Id="rId12" Type="http://schemas.openxmlformats.org/officeDocument/2006/relationships/image" Target="../media/image28.png"/><Relationship Id="rId2" Type="http://schemas.openxmlformats.org/officeDocument/2006/relationships/image" Target="../media/image18.emf"/><Relationship Id="rId1" Type="http://schemas.openxmlformats.org/officeDocument/2006/relationships/slideLayout" Target="../slideLayouts/slideLayout4.xml"/><Relationship Id="rId6" Type="http://schemas.openxmlformats.org/officeDocument/2006/relationships/image" Target="../media/image22.svg"/><Relationship Id="rId11" Type="http://schemas.openxmlformats.org/officeDocument/2006/relationships/image" Target="../media/image27.png"/><Relationship Id="rId5" Type="http://schemas.openxmlformats.org/officeDocument/2006/relationships/image" Target="../media/image21.png"/><Relationship Id="rId10" Type="http://schemas.openxmlformats.org/officeDocument/2006/relationships/image" Target="../media/image26.svg"/><Relationship Id="rId4" Type="http://schemas.openxmlformats.org/officeDocument/2006/relationships/image" Target="../media/image20.svg"/><Relationship Id="rId9" Type="http://schemas.openxmlformats.org/officeDocument/2006/relationships/image" Target="../media/image25.png"/></Relationships>
</file>

<file path=ppt/slides/_rels/slide8.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40.svg"/><Relationship Id="rId18" Type="http://schemas.openxmlformats.org/officeDocument/2006/relationships/image" Target="../media/image45.png"/><Relationship Id="rId3" Type="http://schemas.openxmlformats.org/officeDocument/2006/relationships/image" Target="../media/image31.png"/><Relationship Id="rId7" Type="http://schemas.openxmlformats.org/officeDocument/2006/relationships/image" Target="../media/image34.svg"/><Relationship Id="rId12" Type="http://schemas.openxmlformats.org/officeDocument/2006/relationships/image" Target="../media/image39.png"/><Relationship Id="rId17" Type="http://schemas.openxmlformats.org/officeDocument/2006/relationships/image" Target="../media/image44.svg"/><Relationship Id="rId2" Type="http://schemas.openxmlformats.org/officeDocument/2006/relationships/image" Target="../media/image30.png"/><Relationship Id="rId16" Type="http://schemas.openxmlformats.org/officeDocument/2006/relationships/image" Target="../media/image43.png"/><Relationship Id="rId20" Type="http://schemas.openxmlformats.org/officeDocument/2006/relationships/image" Target="../media/image47.png"/><Relationship Id="rId1" Type="http://schemas.openxmlformats.org/officeDocument/2006/relationships/slideLayout" Target="../slideLayouts/slideLayout4.xml"/><Relationship Id="rId6" Type="http://schemas.openxmlformats.org/officeDocument/2006/relationships/image" Target="../media/image33.png"/><Relationship Id="rId11" Type="http://schemas.openxmlformats.org/officeDocument/2006/relationships/image" Target="../media/image38.svg"/><Relationship Id="rId5" Type="http://schemas.openxmlformats.org/officeDocument/2006/relationships/hyperlink" Target="https://medium.com/azure-data-lake/connecting-your-own-hadoop-or-spark-to-azure-data-lake-store-93d426d6a5f4" TargetMode="External"/><Relationship Id="rId15" Type="http://schemas.openxmlformats.org/officeDocument/2006/relationships/image" Target="../media/image42.svg"/><Relationship Id="rId10" Type="http://schemas.openxmlformats.org/officeDocument/2006/relationships/image" Target="../media/image37.png"/><Relationship Id="rId19" Type="http://schemas.openxmlformats.org/officeDocument/2006/relationships/image" Target="../media/image46.svg"/><Relationship Id="rId4" Type="http://schemas.openxmlformats.org/officeDocument/2006/relationships/image" Target="../media/image32.png"/><Relationship Id="rId9" Type="http://schemas.openxmlformats.org/officeDocument/2006/relationships/image" Target="../media/image36.svg"/><Relationship Id="rId14" Type="http://schemas.openxmlformats.org/officeDocument/2006/relationships/image" Target="../media/image41.png"/></Relationships>
</file>

<file path=ppt/slides/_rels/slide9.xml.rels><?xml version="1.0" encoding="UTF-8" standalone="yes"?>
<Relationships xmlns="http://schemas.openxmlformats.org/package/2006/relationships"><Relationship Id="rId13" Type="http://schemas.openxmlformats.org/officeDocument/2006/relationships/image" Target="../media/image56.svg"/><Relationship Id="rId18" Type="http://schemas.openxmlformats.org/officeDocument/2006/relationships/image" Target="../media/image61.png"/><Relationship Id="rId26" Type="http://schemas.openxmlformats.org/officeDocument/2006/relationships/image" Target="../media/image69.png"/><Relationship Id="rId21" Type="http://schemas.openxmlformats.org/officeDocument/2006/relationships/image" Target="../media/image64.svg"/><Relationship Id="rId34" Type="http://schemas.openxmlformats.org/officeDocument/2006/relationships/image" Target="../media/image43.png"/><Relationship Id="rId7" Type="http://schemas.openxmlformats.org/officeDocument/2006/relationships/image" Target="../media/image51.emf"/><Relationship Id="rId12" Type="http://schemas.openxmlformats.org/officeDocument/2006/relationships/image" Target="../media/image55.png"/><Relationship Id="rId17" Type="http://schemas.openxmlformats.org/officeDocument/2006/relationships/image" Target="../media/image60.svg"/><Relationship Id="rId25" Type="http://schemas.openxmlformats.org/officeDocument/2006/relationships/image" Target="../media/image68.svg"/><Relationship Id="rId33" Type="http://schemas.openxmlformats.org/officeDocument/2006/relationships/hyperlink" Target="https://medium.com/azure-data-lake/connecting-your-own-hadoop-or-spark-to-azure-data-lake-store-93d426d6a5f4" TargetMode="External"/><Relationship Id="rId2" Type="http://schemas.openxmlformats.org/officeDocument/2006/relationships/notesSlide" Target="../notesSlides/notesSlide4.xml"/><Relationship Id="rId16" Type="http://schemas.openxmlformats.org/officeDocument/2006/relationships/image" Target="../media/image59.png"/><Relationship Id="rId20" Type="http://schemas.openxmlformats.org/officeDocument/2006/relationships/image" Target="../media/image63.png"/><Relationship Id="rId29" Type="http://schemas.openxmlformats.org/officeDocument/2006/relationships/image" Target="../media/image72.png"/><Relationship Id="rId1" Type="http://schemas.openxmlformats.org/officeDocument/2006/relationships/slideLayout" Target="../slideLayouts/slideLayout4.xml"/><Relationship Id="rId6" Type="http://schemas.openxmlformats.org/officeDocument/2006/relationships/image" Target="../media/image50.emf"/><Relationship Id="rId11" Type="http://schemas.openxmlformats.org/officeDocument/2006/relationships/image" Target="../media/image54.svg"/><Relationship Id="rId24" Type="http://schemas.openxmlformats.org/officeDocument/2006/relationships/image" Target="../media/image67.png"/><Relationship Id="rId32" Type="http://schemas.openxmlformats.org/officeDocument/2006/relationships/image" Target="../media/image32.png"/><Relationship Id="rId37" Type="http://schemas.openxmlformats.org/officeDocument/2006/relationships/image" Target="../media/image74.emf"/><Relationship Id="rId5" Type="http://schemas.openxmlformats.org/officeDocument/2006/relationships/image" Target="../media/image47.png"/><Relationship Id="rId15" Type="http://schemas.openxmlformats.org/officeDocument/2006/relationships/image" Target="../media/image58.svg"/><Relationship Id="rId23" Type="http://schemas.openxmlformats.org/officeDocument/2006/relationships/image" Target="../media/image66.svg"/><Relationship Id="rId28" Type="http://schemas.openxmlformats.org/officeDocument/2006/relationships/image" Target="../media/image71.png"/><Relationship Id="rId36" Type="http://schemas.openxmlformats.org/officeDocument/2006/relationships/image" Target="../media/image73.png"/><Relationship Id="rId10" Type="http://schemas.openxmlformats.org/officeDocument/2006/relationships/image" Target="../media/image53.png"/><Relationship Id="rId19" Type="http://schemas.openxmlformats.org/officeDocument/2006/relationships/image" Target="../media/image62.svg"/><Relationship Id="rId31" Type="http://schemas.openxmlformats.org/officeDocument/2006/relationships/image" Target="../media/image31.png"/><Relationship Id="rId4" Type="http://schemas.openxmlformats.org/officeDocument/2006/relationships/image" Target="../media/image49.svg"/><Relationship Id="rId9" Type="http://schemas.openxmlformats.org/officeDocument/2006/relationships/image" Target="../media/image1.png"/><Relationship Id="rId14" Type="http://schemas.openxmlformats.org/officeDocument/2006/relationships/image" Target="../media/image57.png"/><Relationship Id="rId22" Type="http://schemas.openxmlformats.org/officeDocument/2006/relationships/image" Target="../media/image65.png"/><Relationship Id="rId27" Type="http://schemas.openxmlformats.org/officeDocument/2006/relationships/image" Target="../media/image70.svg"/><Relationship Id="rId30" Type="http://schemas.openxmlformats.org/officeDocument/2006/relationships/image" Target="../media/image30.png"/><Relationship Id="rId35" Type="http://schemas.openxmlformats.org/officeDocument/2006/relationships/image" Target="../media/image44.svg"/><Relationship Id="rId8" Type="http://schemas.openxmlformats.org/officeDocument/2006/relationships/image" Target="../media/image52.png"/><Relationship Id="rId3" Type="http://schemas.openxmlformats.org/officeDocument/2006/relationships/image" Target="../media/image4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0FCB5E3-C9DA-87E2-7FA9-7E76CDE4D51B}"/>
              </a:ext>
            </a:extLst>
          </p:cNvPr>
          <p:cNvSpPr/>
          <p:nvPr/>
        </p:nvSpPr>
        <p:spPr>
          <a:xfrm>
            <a:off x="-75695" y="-9940"/>
            <a:ext cx="12278785" cy="6858000"/>
          </a:xfrm>
          <a:prstGeom prst="rect">
            <a:avLst/>
          </a:prstGeom>
          <a:solidFill>
            <a:srgbClr val="0362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bg1"/>
              </a:solidFill>
            </a:endParaRPr>
          </a:p>
        </p:txBody>
      </p:sp>
      <p:sp>
        <p:nvSpPr>
          <p:cNvPr id="3" name="Title 2">
            <a:extLst>
              <a:ext uri="{FF2B5EF4-FFF2-40B4-BE49-F238E27FC236}">
                <a16:creationId xmlns:a16="http://schemas.microsoft.com/office/drawing/2014/main" id="{A3E7B705-E8FD-4837-9D53-2B873FFB1A35}"/>
              </a:ext>
            </a:extLst>
          </p:cNvPr>
          <p:cNvSpPr>
            <a:spLocks noGrp="1"/>
          </p:cNvSpPr>
          <p:nvPr>
            <p:ph type="ctrTitle"/>
          </p:nvPr>
        </p:nvSpPr>
        <p:spPr>
          <a:xfrm>
            <a:off x="2167128" y="1815465"/>
            <a:ext cx="6450098" cy="1993392"/>
          </a:xfrm>
        </p:spPr>
        <p:txBody>
          <a:bodyPr/>
          <a:lstStyle/>
          <a:p>
            <a:r>
              <a:rPr lang="en-GB" dirty="0"/>
              <a:t>Empowering Enterprises with Microsoft Fabric</a:t>
            </a:r>
            <a:r>
              <a:rPr lang="en-GB" sz="2000" dirty="0"/>
              <a:t> </a:t>
            </a:r>
            <a:br>
              <a:rPr lang="en-GB" sz="2000" dirty="0"/>
            </a:br>
            <a:br>
              <a:rPr lang="en-GB" sz="2000" dirty="0"/>
            </a:br>
            <a:r>
              <a:rPr lang="en-GB" sz="2000" dirty="0"/>
              <a:t>The Ultimate Analytics Solution for </a:t>
            </a:r>
            <a:r>
              <a:rPr lang="en-GB" sz="2000" dirty="0" err="1"/>
              <a:t>Onelake</a:t>
            </a:r>
            <a:r>
              <a:rPr lang="en-GB" sz="2000" dirty="0"/>
              <a:t> &amp; Lakehouse</a:t>
            </a:r>
            <a:endParaRPr lang="en-US" sz="2000" dirty="0"/>
          </a:p>
        </p:txBody>
      </p:sp>
      <p:sp>
        <p:nvSpPr>
          <p:cNvPr id="2" name="Subtitle 2">
            <a:extLst>
              <a:ext uri="{FF2B5EF4-FFF2-40B4-BE49-F238E27FC236}">
                <a16:creationId xmlns:a16="http://schemas.microsoft.com/office/drawing/2014/main" id="{D6676C6B-8147-EEEB-9DD8-02D36994E320}"/>
              </a:ext>
            </a:extLst>
          </p:cNvPr>
          <p:cNvSpPr>
            <a:spLocks noGrp="1"/>
          </p:cNvSpPr>
          <p:nvPr>
            <p:ph type="subTitle" idx="1" hasCustomPrompt="1"/>
          </p:nvPr>
        </p:nvSpPr>
        <p:spPr>
          <a:xfrm>
            <a:off x="2167128" y="4360082"/>
            <a:ext cx="4544568" cy="276999"/>
          </a:xfrm>
        </p:spPr>
        <p:txBody>
          <a:bodyPr>
            <a:spAutoFit/>
          </a:bodyPr>
          <a:lstStyle>
            <a:lvl1pPr marL="0" marR="0" indent="0" algn="l" defTabSz="914400" rtl="0" eaLnBrk="1" fontAlgn="auto" latinLnBrk="0" hangingPunct="1">
              <a:lnSpc>
                <a:spcPct val="100000"/>
              </a:lnSpc>
              <a:spcBef>
                <a:spcPts val="0"/>
              </a:spcBef>
              <a:spcAft>
                <a:spcPts val="0"/>
              </a:spcAft>
              <a:buClrTx/>
              <a:buSzPct val="100000"/>
              <a:buFont typeface="Arial" panose="020B0604020202020204" pitchFamily="34" charset="0"/>
              <a:buNone/>
              <a:tabLst/>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Nagaraj Sengodan</a:t>
            </a:r>
          </a:p>
        </p:txBody>
      </p:sp>
      <p:sp>
        <p:nvSpPr>
          <p:cNvPr id="9" name="Rectangle 8">
            <a:extLst>
              <a:ext uri="{FF2B5EF4-FFF2-40B4-BE49-F238E27FC236}">
                <a16:creationId xmlns:a16="http://schemas.microsoft.com/office/drawing/2014/main" id="{58A26F66-027C-38A0-7F60-47955CCA9CDD}"/>
              </a:ext>
            </a:extLst>
          </p:cNvPr>
          <p:cNvSpPr>
            <a:spLocks noChangeAspect="1"/>
          </p:cNvSpPr>
          <p:nvPr/>
        </p:nvSpPr>
        <p:spPr>
          <a:xfrm>
            <a:off x="1591056" y="1344168"/>
            <a:ext cx="164592" cy="32918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dirty="0"/>
          </a:p>
        </p:txBody>
      </p:sp>
      <p:pic>
        <p:nvPicPr>
          <p:cNvPr id="13" name="Picture 12">
            <a:extLst>
              <a:ext uri="{FF2B5EF4-FFF2-40B4-BE49-F238E27FC236}">
                <a16:creationId xmlns:a16="http://schemas.microsoft.com/office/drawing/2014/main" id="{DF25F33F-77D4-15BA-5B4B-2BF34ABABC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70165" y="4460559"/>
            <a:ext cx="2283838" cy="2283838"/>
          </a:xfrm>
          <a:prstGeom prst="rect">
            <a:avLst/>
          </a:prstGeom>
        </p:spPr>
      </p:pic>
    </p:spTree>
    <p:extLst>
      <p:ext uri="{BB962C8B-B14F-4D97-AF65-F5344CB8AC3E}">
        <p14:creationId xmlns:p14="http://schemas.microsoft.com/office/powerpoint/2010/main" val="356751109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D8F561-92D1-42ED-F601-702242F7EB0C}"/>
              </a:ext>
            </a:extLst>
          </p:cNvPr>
          <p:cNvSpPr>
            <a:spLocks noGrp="1"/>
          </p:cNvSpPr>
          <p:nvPr>
            <p:ph type="title"/>
          </p:nvPr>
        </p:nvSpPr>
        <p:spPr/>
        <p:txBody>
          <a:bodyPr/>
          <a:lstStyle/>
          <a:p>
            <a:r>
              <a:rPr lang="en-GB" dirty="0"/>
              <a:t>FIT THE BILL</a:t>
            </a:r>
          </a:p>
        </p:txBody>
      </p:sp>
      <p:sp>
        <p:nvSpPr>
          <p:cNvPr id="8" name="TextBox 7">
            <a:extLst>
              <a:ext uri="{FF2B5EF4-FFF2-40B4-BE49-F238E27FC236}">
                <a16:creationId xmlns:a16="http://schemas.microsoft.com/office/drawing/2014/main" id="{DFE278D1-073B-30F5-6BCF-3078440CE861}"/>
              </a:ext>
            </a:extLst>
          </p:cNvPr>
          <p:cNvSpPr txBox="1"/>
          <p:nvPr/>
        </p:nvSpPr>
        <p:spPr>
          <a:xfrm>
            <a:off x="419100" y="1323005"/>
            <a:ext cx="4381500" cy="2964914"/>
          </a:xfrm>
          <a:prstGeom prst="rect">
            <a:avLst/>
          </a:prstGeom>
          <a:noFill/>
        </p:spPr>
        <p:txBody>
          <a:bodyPr wrap="square">
            <a:spAutoFit/>
          </a:bodyPr>
          <a:lstStyle/>
          <a:p>
            <a:pPr marL="285750" indent="-285750">
              <a:spcBef>
                <a:spcPts val="200"/>
              </a:spcBef>
              <a:buFont typeface="Wingdings" panose="05000000000000000000" pitchFamily="2" charset="2"/>
              <a:buChar char="Ø"/>
              <a:defRPr/>
            </a:pPr>
            <a:r>
              <a:rPr lang="en-GB" sz="3600" b="1" dirty="0">
                <a:solidFill>
                  <a:srgbClr val="000000"/>
                </a:solidFill>
                <a:latin typeface="Segoe UI"/>
              </a:rPr>
              <a:t>  </a:t>
            </a:r>
            <a:r>
              <a:rPr lang="en-GB" sz="3600" b="1" dirty="0" err="1">
                <a:solidFill>
                  <a:srgbClr val="000000"/>
                </a:solidFill>
                <a:latin typeface="Segoe UI"/>
              </a:rPr>
              <a:t>SaaSified</a:t>
            </a:r>
            <a:endParaRPr lang="en-GB" sz="3600" b="1" dirty="0">
              <a:solidFill>
                <a:srgbClr val="000000"/>
              </a:solidFill>
              <a:latin typeface="Segoe UI"/>
            </a:endParaRPr>
          </a:p>
          <a:p>
            <a:pPr marL="285750" indent="-285750">
              <a:spcBef>
                <a:spcPts val="200"/>
              </a:spcBef>
              <a:buFont typeface="Wingdings" panose="05000000000000000000" pitchFamily="2" charset="2"/>
              <a:buChar char="Ø"/>
              <a:defRPr/>
            </a:pPr>
            <a:endParaRPr lang="en-GB" sz="3600" b="1" dirty="0">
              <a:solidFill>
                <a:srgbClr val="000000"/>
              </a:solidFill>
              <a:latin typeface="Segoe UI"/>
            </a:endParaRPr>
          </a:p>
          <a:p>
            <a:pPr marL="285750" indent="-285750">
              <a:spcBef>
                <a:spcPts val="200"/>
              </a:spcBef>
              <a:buFont typeface="Wingdings" panose="05000000000000000000" pitchFamily="2" charset="2"/>
              <a:buChar char="Ø"/>
              <a:defRPr/>
            </a:pPr>
            <a:r>
              <a:rPr lang="en-GB" sz="3600" b="1" dirty="0">
                <a:solidFill>
                  <a:srgbClr val="000000"/>
                </a:solidFill>
                <a:latin typeface="Segoe UI"/>
              </a:rPr>
              <a:t>  Unified</a:t>
            </a:r>
          </a:p>
          <a:p>
            <a:pPr marL="285750" indent="-285750">
              <a:spcBef>
                <a:spcPts val="200"/>
              </a:spcBef>
              <a:buFont typeface="Wingdings" panose="05000000000000000000" pitchFamily="2" charset="2"/>
              <a:buChar char="Ø"/>
              <a:defRPr/>
            </a:pPr>
            <a:endParaRPr lang="en-GB" sz="3600" b="1" dirty="0">
              <a:solidFill>
                <a:srgbClr val="000000"/>
              </a:solidFill>
              <a:latin typeface="Segoe UI"/>
            </a:endParaRPr>
          </a:p>
          <a:p>
            <a:pPr marL="285750" indent="-285750">
              <a:spcBef>
                <a:spcPts val="200"/>
              </a:spcBef>
              <a:buFont typeface="Wingdings" panose="05000000000000000000" pitchFamily="2" charset="2"/>
              <a:buChar char="Ø"/>
              <a:defRPr/>
            </a:pPr>
            <a:r>
              <a:rPr lang="en-GB" sz="3600" b="1" dirty="0">
                <a:solidFill>
                  <a:srgbClr val="000000"/>
                </a:solidFill>
                <a:latin typeface="Segoe UI"/>
              </a:rPr>
              <a:t>  Simplified </a:t>
            </a:r>
            <a:endParaRPr lang="en-US" sz="3600" b="1" dirty="0">
              <a:solidFill>
                <a:srgbClr val="000000"/>
              </a:solidFill>
              <a:latin typeface="Segoe UI"/>
            </a:endParaRPr>
          </a:p>
        </p:txBody>
      </p:sp>
    </p:spTree>
    <p:extLst>
      <p:ext uri="{BB962C8B-B14F-4D97-AF65-F5344CB8AC3E}">
        <p14:creationId xmlns:p14="http://schemas.microsoft.com/office/powerpoint/2010/main" val="91746132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1E5791A-7F39-3CB9-FDFA-F28E52A7301B}"/>
              </a:ext>
            </a:extLst>
          </p:cNvPr>
          <p:cNvSpPr>
            <a:spLocks noGrp="1"/>
          </p:cNvSpPr>
          <p:nvPr>
            <p:ph type="title"/>
          </p:nvPr>
        </p:nvSpPr>
        <p:spPr/>
        <p:txBody>
          <a:bodyPr/>
          <a:lstStyle/>
          <a:p>
            <a:r>
              <a:rPr lang="en-GB" dirty="0"/>
              <a:t>Q &amp; A</a:t>
            </a:r>
          </a:p>
        </p:txBody>
      </p:sp>
    </p:spTree>
    <p:extLst>
      <p:ext uri="{BB962C8B-B14F-4D97-AF65-F5344CB8AC3E}">
        <p14:creationId xmlns:p14="http://schemas.microsoft.com/office/powerpoint/2010/main" val="192317619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0E89D20-8163-CDCE-D10A-6511379B8353}"/>
              </a:ext>
            </a:extLst>
          </p:cNvPr>
          <p:cNvSpPr>
            <a:spLocks noGrp="1"/>
          </p:cNvSpPr>
          <p:nvPr>
            <p:ph type="title"/>
          </p:nvPr>
        </p:nvSpPr>
        <p:spPr/>
        <p:txBody>
          <a:bodyPr/>
          <a:lstStyle/>
          <a:p>
            <a:r>
              <a:rPr lang="en-GB" dirty="0"/>
              <a:t>Thank You…</a:t>
            </a:r>
          </a:p>
        </p:txBody>
      </p:sp>
      <p:grpSp>
        <p:nvGrpSpPr>
          <p:cNvPr id="20" name="Group 19">
            <a:extLst>
              <a:ext uri="{FF2B5EF4-FFF2-40B4-BE49-F238E27FC236}">
                <a16:creationId xmlns:a16="http://schemas.microsoft.com/office/drawing/2014/main" id="{92D74406-4923-5EDD-099D-CC633E2207F2}"/>
              </a:ext>
            </a:extLst>
          </p:cNvPr>
          <p:cNvGrpSpPr/>
          <p:nvPr/>
        </p:nvGrpSpPr>
        <p:grpSpPr>
          <a:xfrm>
            <a:off x="1391610" y="579748"/>
            <a:ext cx="10340142" cy="2649518"/>
            <a:chOff x="1391610" y="579748"/>
            <a:chExt cx="10340142" cy="2649518"/>
          </a:xfrm>
        </p:grpSpPr>
        <p:pic>
          <p:nvPicPr>
            <p:cNvPr id="4" name="Picture 3">
              <a:extLst>
                <a:ext uri="{FF2B5EF4-FFF2-40B4-BE49-F238E27FC236}">
                  <a16:creationId xmlns:a16="http://schemas.microsoft.com/office/drawing/2014/main" id="{C8F32AA8-8795-EAF1-C6CB-50968E0DE9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30238" y="579748"/>
              <a:ext cx="2421903" cy="2421903"/>
            </a:xfrm>
            <a:prstGeom prst="rect">
              <a:avLst/>
            </a:prstGeom>
          </p:spPr>
        </p:pic>
        <p:sp>
          <p:nvSpPr>
            <p:cNvPr id="7" name="TextBox 6">
              <a:extLst>
                <a:ext uri="{FF2B5EF4-FFF2-40B4-BE49-F238E27FC236}">
                  <a16:creationId xmlns:a16="http://schemas.microsoft.com/office/drawing/2014/main" id="{B501284E-8D76-D64B-B4F1-7A31F027915D}"/>
                </a:ext>
              </a:extLst>
            </p:cNvPr>
            <p:cNvSpPr txBox="1"/>
            <p:nvPr/>
          </p:nvSpPr>
          <p:spPr>
            <a:xfrm>
              <a:off x="7771316" y="2859934"/>
              <a:ext cx="3960436" cy="369332"/>
            </a:xfrm>
            <a:prstGeom prst="rect">
              <a:avLst/>
            </a:prstGeom>
            <a:noFill/>
          </p:spPr>
          <p:txBody>
            <a:bodyPr wrap="square">
              <a:spAutoFit/>
            </a:bodyPr>
            <a:lstStyle/>
            <a:p>
              <a:pPr algn="r"/>
              <a:r>
                <a:rPr lang="en-GB" sz="1800" b="0" i="0" u="none" strike="noStrike" dirty="0">
                  <a:solidFill>
                    <a:srgbClr val="000000"/>
                  </a:solidFill>
                  <a:effectLst/>
                  <a:latin typeface="Calibri" panose="020F0502020204030204" pitchFamily="34" charset="0"/>
                </a:rPr>
                <a:t>https://forms.gle/FVyh14LGYnXvnPdQ9</a:t>
              </a:r>
              <a:r>
                <a:rPr lang="en-GB" dirty="0"/>
                <a:t> </a:t>
              </a:r>
            </a:p>
          </p:txBody>
        </p:sp>
        <p:sp>
          <p:nvSpPr>
            <p:cNvPr id="16" name="Arrow: Right 15">
              <a:extLst>
                <a:ext uri="{FF2B5EF4-FFF2-40B4-BE49-F238E27FC236}">
                  <a16:creationId xmlns:a16="http://schemas.microsoft.com/office/drawing/2014/main" id="{36FD2F84-D21C-223D-5458-8B43EFA096C2}"/>
                </a:ext>
              </a:extLst>
            </p:cNvPr>
            <p:cNvSpPr/>
            <p:nvPr/>
          </p:nvSpPr>
          <p:spPr>
            <a:xfrm>
              <a:off x="6496669" y="1691544"/>
              <a:ext cx="1139042" cy="556591"/>
            </a:xfrm>
            <a:prstGeom prst="rightArrow">
              <a:avLst/>
            </a:prstGeom>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dirty="0">
                <a:solidFill>
                  <a:schemeClr val="bg1"/>
                </a:solidFill>
              </a:endParaRPr>
            </a:p>
          </p:txBody>
        </p:sp>
        <p:sp>
          <p:nvSpPr>
            <p:cNvPr id="17" name="Text Placeholder 3">
              <a:extLst>
                <a:ext uri="{FF2B5EF4-FFF2-40B4-BE49-F238E27FC236}">
                  <a16:creationId xmlns:a16="http://schemas.microsoft.com/office/drawing/2014/main" id="{0393AADC-4028-009E-824E-E999758D008A}"/>
                </a:ext>
              </a:extLst>
            </p:cNvPr>
            <p:cNvSpPr txBox="1">
              <a:spLocks/>
            </p:cNvSpPr>
            <p:nvPr/>
          </p:nvSpPr>
          <p:spPr>
            <a:xfrm>
              <a:off x="1391610" y="1403018"/>
              <a:ext cx="4303722" cy="1133644"/>
            </a:xfrm>
            <a:prstGeom prst="rect">
              <a:avLst/>
            </a:prstGeom>
          </p:spPr>
          <p:style>
            <a:lnRef idx="2">
              <a:schemeClr val="accent6"/>
            </a:lnRef>
            <a:fillRef idx="1">
              <a:schemeClr val="lt1"/>
            </a:fillRef>
            <a:effectRef idx="0">
              <a:schemeClr val="accent6"/>
            </a:effectRef>
            <a:fontRef idx="minor">
              <a:schemeClr val="dk1"/>
            </a:fontRef>
          </p:style>
          <p:txBody>
            <a:bodyPr vert="horz" wrap="square" lIns="0" tIns="0" rIns="0" bIns="0" rtlCol="0">
              <a:sp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0">
                        <a:schemeClr val="accent2"/>
                      </a:gs>
                      <a:gs pos="100000">
                        <a:schemeClr val="tx2"/>
                      </a:gs>
                    </a:gsLst>
                    <a:lin ang="2700000" scaled="0"/>
                  </a:gradFill>
                  <a:latin typeface="+mj-lt"/>
                  <a:ea typeface="+mn-ea"/>
                  <a:cs typeface="Segoe UI" panose="020B0502040204020203" pitchFamily="34" charset="0"/>
                </a:defRPr>
              </a:lvl1pPr>
              <a:lvl2pPr marL="2286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61988"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855663"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200"/>
                </a:spcBef>
                <a:defRPr/>
              </a:pPr>
              <a:r>
                <a:rPr lang="en-GB" sz="3600" b="1" dirty="0">
                  <a:solidFill>
                    <a:srgbClr val="000000"/>
                  </a:solidFill>
                  <a:latin typeface="Segoe UI"/>
                </a:rPr>
                <a:t>Feedback</a:t>
              </a:r>
            </a:p>
            <a:p>
              <a:pPr>
                <a:spcBef>
                  <a:spcPts val="200"/>
                </a:spcBef>
                <a:defRPr/>
              </a:pPr>
              <a:r>
                <a:rPr lang="en-GB" sz="3600" dirty="0">
                  <a:solidFill>
                    <a:srgbClr val="000000"/>
                  </a:solidFill>
                  <a:latin typeface="Segoe UI"/>
                </a:rPr>
                <a:t>Help us improve</a:t>
              </a:r>
              <a:endParaRPr lang="en-US" sz="3600" dirty="0">
                <a:solidFill>
                  <a:srgbClr val="000000"/>
                </a:solidFill>
                <a:latin typeface="Segoe UI"/>
              </a:endParaRPr>
            </a:p>
          </p:txBody>
        </p:sp>
      </p:grpSp>
      <p:grpSp>
        <p:nvGrpSpPr>
          <p:cNvPr id="21" name="Group 20">
            <a:extLst>
              <a:ext uri="{FF2B5EF4-FFF2-40B4-BE49-F238E27FC236}">
                <a16:creationId xmlns:a16="http://schemas.microsoft.com/office/drawing/2014/main" id="{47AE1A60-5604-28B7-9BA0-4F95673AC852}"/>
              </a:ext>
            </a:extLst>
          </p:cNvPr>
          <p:cNvGrpSpPr/>
          <p:nvPr/>
        </p:nvGrpSpPr>
        <p:grpSpPr>
          <a:xfrm>
            <a:off x="1391610" y="4374030"/>
            <a:ext cx="10340142" cy="1826248"/>
            <a:chOff x="1391610" y="1403018"/>
            <a:chExt cx="10340142" cy="1826248"/>
          </a:xfrm>
        </p:grpSpPr>
        <p:sp>
          <p:nvSpPr>
            <p:cNvPr id="23" name="TextBox 22">
              <a:extLst>
                <a:ext uri="{FF2B5EF4-FFF2-40B4-BE49-F238E27FC236}">
                  <a16:creationId xmlns:a16="http://schemas.microsoft.com/office/drawing/2014/main" id="{65A40953-36E8-6E4A-EC19-CF05C8D265C4}"/>
                </a:ext>
              </a:extLst>
            </p:cNvPr>
            <p:cNvSpPr txBox="1"/>
            <p:nvPr/>
          </p:nvSpPr>
          <p:spPr>
            <a:xfrm>
              <a:off x="3671740" y="2859934"/>
              <a:ext cx="8060012" cy="369332"/>
            </a:xfrm>
            <a:prstGeom prst="rect">
              <a:avLst/>
            </a:prstGeom>
            <a:noFill/>
          </p:spPr>
          <p:txBody>
            <a:bodyPr wrap="square">
              <a:spAutoFit/>
            </a:bodyPr>
            <a:lstStyle/>
            <a:p>
              <a:pPr algn="r"/>
              <a:r>
                <a:rPr lang="en-GB" sz="1800" b="0" i="0" u="none" strike="noStrike" dirty="0">
                  <a:solidFill>
                    <a:srgbClr val="000000"/>
                  </a:solidFill>
                  <a:effectLst/>
                  <a:latin typeface="Calibri" panose="020F0502020204030204" pitchFamily="34" charset="0"/>
                </a:rPr>
                <a:t>https://github.com/KRSNagaraj/Empowering-Enterprises-with-Microsoft-Fabric</a:t>
              </a:r>
              <a:endParaRPr lang="en-GB" dirty="0"/>
            </a:p>
          </p:txBody>
        </p:sp>
        <p:sp>
          <p:nvSpPr>
            <p:cNvPr id="24" name="Arrow: Right 23">
              <a:extLst>
                <a:ext uri="{FF2B5EF4-FFF2-40B4-BE49-F238E27FC236}">
                  <a16:creationId xmlns:a16="http://schemas.microsoft.com/office/drawing/2014/main" id="{9914E5DC-308A-8FAD-44C1-EC74DBDC0706}"/>
                </a:ext>
              </a:extLst>
            </p:cNvPr>
            <p:cNvSpPr/>
            <p:nvPr/>
          </p:nvSpPr>
          <p:spPr>
            <a:xfrm>
              <a:off x="6496669" y="1691544"/>
              <a:ext cx="1139042" cy="556591"/>
            </a:xfrm>
            <a:prstGeom prst="rightArrow">
              <a:avLst/>
            </a:prstGeom>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dirty="0">
                <a:solidFill>
                  <a:schemeClr val="bg1"/>
                </a:solidFill>
              </a:endParaRPr>
            </a:p>
          </p:txBody>
        </p:sp>
        <p:sp>
          <p:nvSpPr>
            <p:cNvPr id="25" name="Text Placeholder 3">
              <a:extLst>
                <a:ext uri="{FF2B5EF4-FFF2-40B4-BE49-F238E27FC236}">
                  <a16:creationId xmlns:a16="http://schemas.microsoft.com/office/drawing/2014/main" id="{F9F7213C-665A-EDD6-3C94-9C7B4D3CA09B}"/>
                </a:ext>
              </a:extLst>
            </p:cNvPr>
            <p:cNvSpPr txBox="1">
              <a:spLocks/>
            </p:cNvSpPr>
            <p:nvPr/>
          </p:nvSpPr>
          <p:spPr>
            <a:xfrm>
              <a:off x="1391610" y="1403018"/>
              <a:ext cx="4303722" cy="1133644"/>
            </a:xfrm>
            <a:prstGeom prst="rect">
              <a:avLst/>
            </a:prstGeom>
          </p:spPr>
          <p:style>
            <a:lnRef idx="2">
              <a:schemeClr val="accent6"/>
            </a:lnRef>
            <a:fillRef idx="1">
              <a:schemeClr val="lt1"/>
            </a:fillRef>
            <a:effectRef idx="0">
              <a:schemeClr val="accent6"/>
            </a:effectRef>
            <a:fontRef idx="minor">
              <a:schemeClr val="dk1"/>
            </a:fontRef>
          </p:style>
          <p:txBody>
            <a:bodyPr vert="horz" wrap="square" lIns="0" tIns="0" rIns="0" bIns="0" rtlCol="0">
              <a:sp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0">
                        <a:schemeClr val="accent2"/>
                      </a:gs>
                      <a:gs pos="100000">
                        <a:schemeClr val="tx2"/>
                      </a:gs>
                    </a:gsLst>
                    <a:lin ang="2700000" scaled="0"/>
                  </a:gradFill>
                  <a:latin typeface="+mj-lt"/>
                  <a:ea typeface="+mn-ea"/>
                  <a:cs typeface="Segoe UI" panose="020B0502040204020203" pitchFamily="34" charset="0"/>
                </a:defRPr>
              </a:lvl1pPr>
              <a:lvl2pPr marL="2286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61988"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855663"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200"/>
                </a:spcBef>
                <a:defRPr/>
              </a:pPr>
              <a:r>
                <a:rPr lang="en-GB" sz="3600" b="1" dirty="0" err="1">
                  <a:solidFill>
                    <a:srgbClr val="000000"/>
                  </a:solidFill>
                  <a:latin typeface="Segoe UI"/>
                </a:rPr>
                <a:t>Github</a:t>
              </a:r>
              <a:endParaRPr lang="en-GB" sz="3600" b="1" dirty="0">
                <a:solidFill>
                  <a:srgbClr val="000000"/>
                </a:solidFill>
                <a:latin typeface="Segoe UI"/>
              </a:endParaRPr>
            </a:p>
            <a:p>
              <a:pPr>
                <a:spcBef>
                  <a:spcPts val="200"/>
                </a:spcBef>
                <a:defRPr/>
              </a:pPr>
              <a:r>
                <a:rPr lang="en-GB" sz="3600" dirty="0">
                  <a:solidFill>
                    <a:srgbClr val="000000"/>
                  </a:solidFill>
                  <a:latin typeface="Segoe UI"/>
                </a:rPr>
                <a:t>Deck and code</a:t>
              </a:r>
              <a:endParaRPr lang="en-US" sz="3600" dirty="0">
                <a:solidFill>
                  <a:srgbClr val="000000"/>
                </a:solidFill>
                <a:latin typeface="Segoe UI"/>
              </a:endParaRPr>
            </a:p>
          </p:txBody>
        </p:sp>
      </p:grpSp>
      <p:pic>
        <p:nvPicPr>
          <p:cNvPr id="33" name="Picture 32">
            <a:extLst>
              <a:ext uri="{FF2B5EF4-FFF2-40B4-BE49-F238E27FC236}">
                <a16:creationId xmlns:a16="http://schemas.microsoft.com/office/drawing/2014/main" id="{96E1774C-DB9F-9E68-6F01-730BBC0D1080}"/>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499245" y="3292698"/>
            <a:ext cx="2812920" cy="2812920"/>
          </a:xfrm>
          <a:prstGeom prst="rect">
            <a:avLst/>
          </a:prstGeom>
        </p:spPr>
      </p:pic>
    </p:spTree>
    <p:extLst>
      <p:ext uri="{BB962C8B-B14F-4D97-AF65-F5344CB8AC3E}">
        <p14:creationId xmlns:p14="http://schemas.microsoft.com/office/powerpoint/2010/main" val="220047934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175FE8F-682C-139C-7FB8-401DEA8D7D6E}"/>
              </a:ext>
            </a:extLst>
          </p:cNvPr>
          <p:cNvSpPr>
            <a:spLocks noGrp="1"/>
          </p:cNvSpPr>
          <p:nvPr>
            <p:ph type="ctrTitle"/>
          </p:nvPr>
        </p:nvSpPr>
        <p:spPr/>
        <p:txBody>
          <a:bodyPr/>
          <a:lstStyle/>
          <a:p>
            <a:r>
              <a:rPr lang="en-GB" dirty="0"/>
              <a:t>Appendix</a:t>
            </a:r>
          </a:p>
        </p:txBody>
      </p:sp>
    </p:spTree>
    <p:extLst>
      <p:ext uri="{BB962C8B-B14F-4D97-AF65-F5344CB8AC3E}">
        <p14:creationId xmlns:p14="http://schemas.microsoft.com/office/powerpoint/2010/main" val="20369859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1152B8-25B1-0A59-D299-FBE8AC6AA9CA}"/>
              </a:ext>
            </a:extLst>
          </p:cNvPr>
          <p:cNvSpPr>
            <a:spLocks noGrp="1"/>
          </p:cNvSpPr>
          <p:nvPr>
            <p:ph type="title"/>
          </p:nvPr>
        </p:nvSpPr>
        <p:spPr/>
        <p:txBody>
          <a:bodyPr/>
          <a:lstStyle/>
          <a:p>
            <a:r>
              <a:rPr lang="en-GB" dirty="0" err="1"/>
              <a:t>OneLake</a:t>
            </a:r>
            <a:endParaRPr lang="en-GB" dirty="0"/>
          </a:p>
        </p:txBody>
      </p:sp>
      <p:sp>
        <p:nvSpPr>
          <p:cNvPr id="83" name="TextBox 82">
            <a:extLst>
              <a:ext uri="{FF2B5EF4-FFF2-40B4-BE49-F238E27FC236}">
                <a16:creationId xmlns:a16="http://schemas.microsoft.com/office/drawing/2014/main" id="{1FC60257-12AE-F694-23B9-8233AEB97D6E}"/>
              </a:ext>
            </a:extLst>
          </p:cNvPr>
          <p:cNvSpPr txBox="1"/>
          <p:nvPr/>
        </p:nvSpPr>
        <p:spPr>
          <a:xfrm>
            <a:off x="1434755" y="2973159"/>
            <a:ext cx="6814723" cy="3970318"/>
          </a:xfrm>
          <a:prstGeom prst="rect">
            <a:avLst/>
          </a:prstGeom>
          <a:noFill/>
        </p:spPr>
        <p:txBody>
          <a:bodyPr wrap="square">
            <a:spAutoFit/>
          </a:bodyPr>
          <a:lstStyle/>
          <a:p>
            <a:r>
              <a:rPr lang="en-GB" dirty="0">
                <a:solidFill>
                  <a:schemeClr val="tx2">
                    <a:lumMod val="90000"/>
                    <a:lumOff val="10000"/>
                  </a:schemeClr>
                </a:solidFill>
              </a:rPr>
              <a:t>Single, Unified data lake solution:</a:t>
            </a:r>
          </a:p>
          <a:p>
            <a:pPr marL="285750" indent="-285750">
              <a:buFont typeface="Wingdings" panose="05000000000000000000" pitchFamily="2" charset="2"/>
              <a:buChar char="ü"/>
            </a:pPr>
            <a:endParaRPr lang="en-GB" dirty="0">
              <a:solidFill>
                <a:schemeClr val="tx2">
                  <a:lumMod val="90000"/>
                  <a:lumOff val="10000"/>
                </a:schemeClr>
              </a:solidFill>
            </a:endParaRPr>
          </a:p>
          <a:p>
            <a:pPr marL="285750" indent="-285750">
              <a:buFont typeface="Wingdings" panose="05000000000000000000" pitchFamily="2" charset="2"/>
              <a:buChar char="ü"/>
            </a:pPr>
            <a:r>
              <a:rPr lang="en-GB" b="1" dirty="0">
                <a:solidFill>
                  <a:schemeClr val="tx2">
                    <a:lumMod val="90000"/>
                    <a:lumOff val="10000"/>
                  </a:schemeClr>
                </a:solidFill>
              </a:rPr>
              <a:t>Governed by Default: </a:t>
            </a:r>
            <a:r>
              <a:rPr lang="en-GB" dirty="0">
                <a:solidFill>
                  <a:schemeClr val="tx2">
                    <a:lumMod val="90000"/>
                    <a:lumOff val="10000"/>
                  </a:schemeClr>
                </a:solidFill>
              </a:rPr>
              <a:t>Every Fabric tenant comes with one </a:t>
            </a:r>
            <a:r>
              <a:rPr lang="en-GB" dirty="0" err="1">
                <a:solidFill>
                  <a:schemeClr val="tx2">
                    <a:lumMod val="90000"/>
                    <a:lumOff val="10000"/>
                  </a:schemeClr>
                </a:solidFill>
              </a:rPr>
              <a:t>OneLake</a:t>
            </a:r>
            <a:r>
              <a:rPr lang="en-GB" dirty="0">
                <a:solidFill>
                  <a:schemeClr val="tx2">
                    <a:lumMod val="90000"/>
                    <a:lumOff val="10000"/>
                  </a:schemeClr>
                </a:solidFill>
              </a:rPr>
              <a:t>, governed by default.</a:t>
            </a:r>
          </a:p>
          <a:p>
            <a:pPr marL="285750" indent="-285750">
              <a:buFont typeface="Wingdings" panose="05000000000000000000" pitchFamily="2" charset="2"/>
              <a:buChar char="ü"/>
            </a:pPr>
            <a:r>
              <a:rPr lang="en-GB" b="1" dirty="0">
                <a:solidFill>
                  <a:schemeClr val="tx2">
                    <a:lumMod val="90000"/>
                    <a:lumOff val="10000"/>
                  </a:schemeClr>
                </a:solidFill>
              </a:rPr>
              <a:t>Open and Flexible:</a:t>
            </a:r>
            <a:r>
              <a:rPr lang="en-GB" dirty="0">
                <a:solidFill>
                  <a:schemeClr val="tx2">
                    <a:lumMod val="90000"/>
                    <a:lumOff val="10000"/>
                  </a:schemeClr>
                </a:solidFill>
              </a:rPr>
              <a:t> Built on Azure Data Lake Storage Gen2, </a:t>
            </a:r>
            <a:r>
              <a:rPr lang="en-GB" dirty="0" err="1">
                <a:solidFill>
                  <a:schemeClr val="tx2">
                    <a:lumMod val="90000"/>
                    <a:lumOff val="10000"/>
                  </a:schemeClr>
                </a:solidFill>
              </a:rPr>
              <a:t>OneLake</a:t>
            </a:r>
            <a:r>
              <a:rPr lang="en-GB" dirty="0">
                <a:solidFill>
                  <a:schemeClr val="tx2">
                    <a:lumMod val="90000"/>
                    <a:lumOff val="10000"/>
                  </a:schemeClr>
                </a:solidFill>
              </a:rPr>
              <a:t> supports various data types and integrates seamlessly with existing Azure services</a:t>
            </a:r>
          </a:p>
          <a:p>
            <a:pPr marL="285750" indent="-285750">
              <a:buFont typeface="Wingdings" panose="05000000000000000000" pitchFamily="2" charset="2"/>
              <a:buChar char="ü"/>
            </a:pPr>
            <a:r>
              <a:rPr lang="en-GB" b="1" dirty="0">
                <a:solidFill>
                  <a:schemeClr val="tx2">
                    <a:lumMod val="90000"/>
                    <a:lumOff val="10000"/>
                  </a:schemeClr>
                </a:solidFill>
              </a:rPr>
              <a:t>Data Sharing with Shortcuts: </a:t>
            </a:r>
            <a:r>
              <a:rPr lang="en-GB" dirty="0">
                <a:solidFill>
                  <a:schemeClr val="tx2">
                    <a:lumMod val="90000"/>
                    <a:lumOff val="10000"/>
                  </a:schemeClr>
                </a:solidFill>
              </a:rPr>
              <a:t>Shortcuts facilitate data sharing across teams and domains without data duplication, connecting data across workspaces and locations</a:t>
            </a:r>
          </a:p>
          <a:p>
            <a:pPr marL="285750" indent="-285750">
              <a:buFont typeface="Wingdings" panose="05000000000000000000" pitchFamily="2" charset="2"/>
              <a:buChar char="ü"/>
            </a:pPr>
            <a:r>
              <a:rPr lang="en-GB" b="1" dirty="0">
                <a:solidFill>
                  <a:schemeClr val="tx2">
                    <a:lumMod val="90000"/>
                    <a:lumOff val="10000"/>
                  </a:schemeClr>
                </a:solidFill>
              </a:rPr>
              <a:t>Multi-Engine Access: </a:t>
            </a:r>
            <a:r>
              <a:rPr lang="en-GB" dirty="0" err="1">
                <a:solidFill>
                  <a:schemeClr val="tx2">
                    <a:lumMod val="90000"/>
                    <a:lumOff val="10000"/>
                  </a:schemeClr>
                </a:solidFill>
              </a:rPr>
              <a:t>OneLake</a:t>
            </a:r>
            <a:r>
              <a:rPr lang="en-GB" dirty="0">
                <a:solidFill>
                  <a:schemeClr val="tx2">
                    <a:lumMod val="90000"/>
                    <a:lumOff val="10000"/>
                  </a:schemeClr>
                </a:solidFill>
              </a:rPr>
              <a:t> supports multiple analytical engines, such as T-SQL, Spark, and Analysis Services, all utilizing the same data in an open delta parquet format, eliminating the need for data copying</a:t>
            </a:r>
          </a:p>
        </p:txBody>
      </p:sp>
      <p:sp>
        <p:nvSpPr>
          <p:cNvPr id="84" name="Rectangle 83">
            <a:extLst>
              <a:ext uri="{FF2B5EF4-FFF2-40B4-BE49-F238E27FC236}">
                <a16:creationId xmlns:a16="http://schemas.microsoft.com/office/drawing/2014/main" id="{BB523B49-9074-6524-B740-9429B2CD1708}"/>
              </a:ext>
            </a:extLst>
          </p:cNvPr>
          <p:cNvSpPr/>
          <p:nvPr/>
        </p:nvSpPr>
        <p:spPr>
          <a:xfrm>
            <a:off x="462170" y="966089"/>
            <a:ext cx="11274552" cy="1005324"/>
          </a:xfrm>
          <a:prstGeom prst="rect">
            <a:avLst/>
          </a:prstGeom>
          <a:solidFill>
            <a:srgbClr val="9CF1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Aft>
                <a:spcPts val="400"/>
              </a:spcAft>
            </a:pPr>
            <a:r>
              <a:rPr lang="en-GB" sz="1600" b="1" dirty="0" err="1">
                <a:solidFill>
                  <a:schemeClr val="tx1"/>
                </a:solidFill>
              </a:rPr>
              <a:t>OneLake</a:t>
            </a:r>
            <a:r>
              <a:rPr lang="en-GB" sz="1600" b="1" dirty="0">
                <a:solidFill>
                  <a:schemeClr val="tx1"/>
                </a:solidFill>
              </a:rPr>
              <a:t> is a single, unified, logical data lake for the whole organization</a:t>
            </a:r>
            <a:endParaRPr lang="en-US" sz="1600" dirty="0">
              <a:solidFill>
                <a:schemeClr val="tx1"/>
              </a:solidFill>
            </a:endParaRPr>
          </a:p>
        </p:txBody>
      </p:sp>
      <p:sp>
        <p:nvSpPr>
          <p:cNvPr id="6" name="Rounded Rectangle 15">
            <a:extLst>
              <a:ext uri="{FF2B5EF4-FFF2-40B4-BE49-F238E27FC236}">
                <a16:creationId xmlns:a16="http://schemas.microsoft.com/office/drawing/2014/main" id="{841946A0-7238-55B2-AD22-F8A192C25434}"/>
              </a:ext>
            </a:extLst>
          </p:cNvPr>
          <p:cNvSpPr/>
          <p:nvPr/>
        </p:nvSpPr>
        <p:spPr>
          <a:xfrm>
            <a:off x="462587" y="2112569"/>
            <a:ext cx="819216" cy="1094495"/>
          </a:xfrm>
          <a:prstGeom prst="roundRect">
            <a:avLst>
              <a:gd name="adj" fmla="val 6586"/>
            </a:avLst>
          </a:prstGeom>
          <a:gradFill flip="none" rotWithShape="1">
            <a:gsLst>
              <a:gs pos="0">
                <a:srgbClr val="17518A"/>
              </a:gs>
              <a:gs pos="65000">
                <a:srgbClr val="243A5E"/>
              </a:gs>
            </a:gsLst>
            <a:path path="circle">
              <a:fillToRect l="100000" t="100000"/>
            </a:path>
            <a:tileRect r="-100000" b="-100000"/>
          </a:gradFill>
          <a:ln>
            <a:noFill/>
          </a:ln>
          <a:effectLst>
            <a:outerShdw blurRad="63500" dist="38100" dir="2700000" algn="tl" rotWithShape="0">
              <a:prstClr val="black">
                <a:alpha val="41000"/>
              </a:prstClr>
            </a:outerShdw>
          </a:effectLst>
        </p:spPr>
        <p:txBody>
          <a:bodyPr rot="0" spcFirstLastPara="0" vert="horz" wrap="none" lIns="182880" tIns="146304" rIns="183600" bIns="146304"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FFFFFF"/>
              </a:solidFill>
              <a:effectLst/>
              <a:uLnTx/>
              <a:uFillTx/>
              <a:latin typeface="Segoe UI Semibold"/>
              <a:ea typeface="+mn-ea"/>
              <a:cs typeface="+mn-cs"/>
            </a:endParaRPr>
          </a:p>
        </p:txBody>
      </p:sp>
      <p:sp>
        <p:nvSpPr>
          <p:cNvPr id="4" name="Rounded Rectangle 19">
            <a:extLst>
              <a:ext uri="{FF2B5EF4-FFF2-40B4-BE49-F238E27FC236}">
                <a16:creationId xmlns:a16="http://schemas.microsoft.com/office/drawing/2014/main" id="{885E6698-2512-1C98-B6AF-C7EC3282FC2A}"/>
              </a:ext>
            </a:extLst>
          </p:cNvPr>
          <p:cNvSpPr/>
          <p:nvPr/>
        </p:nvSpPr>
        <p:spPr>
          <a:xfrm>
            <a:off x="461660" y="2112569"/>
            <a:ext cx="818182" cy="1094495"/>
          </a:xfrm>
          <a:prstGeom prst="roundRect">
            <a:avLst>
              <a:gd name="adj" fmla="val 6586"/>
            </a:avLst>
          </a:prstGeom>
          <a:gradFill flip="none" rotWithShape="1">
            <a:gsLst>
              <a:gs pos="0">
                <a:srgbClr val="17518A"/>
              </a:gs>
              <a:gs pos="65000">
                <a:srgbClr val="243A5E"/>
              </a:gs>
            </a:gsLst>
            <a:path path="circle">
              <a:fillToRect l="100000" t="100000"/>
            </a:path>
            <a:tileRect r="-100000" b="-100000"/>
          </a:gradFill>
          <a:ln>
            <a:noFill/>
          </a:ln>
          <a:effectLst>
            <a:outerShdw blurRad="63500" dist="38100" dir="2700000" algn="tl" rotWithShape="0">
              <a:prstClr val="black">
                <a:alpha val="41000"/>
              </a:prstClr>
            </a:outerShdw>
          </a:effectLst>
        </p:spPr>
        <p:txBody>
          <a:bodyPr rot="0" spcFirstLastPara="0" vert="horz" wrap="none" lIns="182880" tIns="146304" rIns="183600" bIns="146304"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FFFFFF"/>
              </a:solidFill>
              <a:effectLst/>
              <a:uLnTx/>
              <a:uFillTx/>
              <a:latin typeface="Segoe UI Semibold"/>
              <a:ea typeface="+mn-ea"/>
              <a:cs typeface="+mn-cs"/>
            </a:endParaRPr>
          </a:p>
        </p:txBody>
      </p:sp>
      <p:sp>
        <p:nvSpPr>
          <p:cNvPr id="5" name="Rounded Rectangle 19">
            <a:extLst>
              <a:ext uri="{FF2B5EF4-FFF2-40B4-BE49-F238E27FC236}">
                <a16:creationId xmlns:a16="http://schemas.microsoft.com/office/drawing/2014/main" id="{260CEBA4-A4BC-4D80-B166-6563DA8F837E}"/>
              </a:ext>
            </a:extLst>
          </p:cNvPr>
          <p:cNvSpPr/>
          <p:nvPr/>
        </p:nvSpPr>
        <p:spPr>
          <a:xfrm>
            <a:off x="573711" y="2806721"/>
            <a:ext cx="593940" cy="127873"/>
          </a:xfrm>
          <a:prstGeom prst="roundRect">
            <a:avLst>
              <a:gd name="adj" fmla="val 6586"/>
            </a:avLst>
          </a:prstGeom>
          <a:noFill/>
          <a:ln>
            <a:noFill/>
          </a:ln>
          <a:effectLst/>
        </p:spPr>
        <p:txBody>
          <a:bodyPr rot="0" spcFirstLastPara="0" vert="horz" wrap="square" lIns="0" tIns="0" rIns="0" bIns="0" numCol="1" spcCol="0" rtlCol="0" fromWordArt="0" anchor="ctr" anchorCtr="0" forceAA="0" compatLnSpc="1">
            <a:prstTxWarp prst="textNoShape">
              <a:avLst/>
            </a:prstTxWarp>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err="1">
                <a:ln>
                  <a:noFill/>
                </a:ln>
                <a:gradFill>
                  <a:gsLst>
                    <a:gs pos="14000">
                      <a:srgbClr val="FFFFFF"/>
                    </a:gs>
                    <a:gs pos="59000">
                      <a:srgbClr val="FFFFFF"/>
                    </a:gs>
                  </a:gsLst>
                  <a:path path="circle">
                    <a:fillToRect l="100000" t="100000"/>
                  </a:path>
                </a:gradFill>
                <a:effectLst/>
                <a:uLnTx/>
                <a:uFillTx/>
                <a:latin typeface="Segoe UI Semibold"/>
                <a:ea typeface="+mn-ea"/>
                <a:cs typeface="+mn-cs"/>
              </a:rPr>
              <a:t>OneLake</a:t>
            </a:r>
            <a:endParaRPr kumimoji="0" lang="en-US" sz="800" b="0" i="0" u="none" strike="noStrike" kern="1200" cap="none" spc="0" normalizeH="0" baseline="0" noProof="0" dirty="0">
              <a:ln>
                <a:noFill/>
              </a:ln>
              <a:gradFill>
                <a:gsLst>
                  <a:gs pos="14000">
                    <a:srgbClr val="FFFFFF"/>
                  </a:gs>
                  <a:gs pos="59000">
                    <a:srgbClr val="FFFFFF"/>
                  </a:gs>
                </a:gsLst>
                <a:path path="circle">
                  <a:fillToRect l="100000" t="100000"/>
                </a:path>
              </a:gradFill>
              <a:effectLst/>
              <a:uLnTx/>
              <a:uFillTx/>
              <a:latin typeface="Segoe UI Semibold"/>
              <a:ea typeface="+mn-ea"/>
              <a:cs typeface="+mn-cs"/>
            </a:endParaRPr>
          </a:p>
        </p:txBody>
      </p:sp>
      <p:grpSp>
        <p:nvGrpSpPr>
          <p:cNvPr id="3" name="Group 2">
            <a:extLst>
              <a:ext uri="{FF2B5EF4-FFF2-40B4-BE49-F238E27FC236}">
                <a16:creationId xmlns:a16="http://schemas.microsoft.com/office/drawing/2014/main" id="{769B9B0F-F385-971D-291C-162ACBF1702E}"/>
              </a:ext>
            </a:extLst>
          </p:cNvPr>
          <p:cNvGrpSpPr/>
          <p:nvPr/>
        </p:nvGrpSpPr>
        <p:grpSpPr>
          <a:xfrm>
            <a:off x="1530886" y="2112569"/>
            <a:ext cx="5337053" cy="864384"/>
            <a:chOff x="730299" y="2207300"/>
            <a:chExt cx="6408971" cy="1094496"/>
          </a:xfrm>
        </p:grpSpPr>
        <p:grpSp>
          <p:nvGrpSpPr>
            <p:cNvPr id="8" name="Group 7">
              <a:extLst>
                <a:ext uri="{FF2B5EF4-FFF2-40B4-BE49-F238E27FC236}">
                  <a16:creationId xmlns:a16="http://schemas.microsoft.com/office/drawing/2014/main" id="{85AE5F86-1226-9C54-20C9-BD9F474CF3BB}"/>
                </a:ext>
              </a:extLst>
            </p:cNvPr>
            <p:cNvGrpSpPr/>
            <p:nvPr/>
          </p:nvGrpSpPr>
          <p:grpSpPr>
            <a:xfrm>
              <a:off x="730299" y="2207300"/>
              <a:ext cx="901138" cy="1094495"/>
              <a:chOff x="730299" y="2207300"/>
              <a:chExt cx="991251" cy="1094495"/>
            </a:xfrm>
          </p:grpSpPr>
          <p:sp>
            <p:nvSpPr>
              <p:cNvPr id="36" name="Rounded Rectangle 14">
                <a:extLst>
                  <a:ext uri="{FF2B5EF4-FFF2-40B4-BE49-F238E27FC236}">
                    <a16:creationId xmlns:a16="http://schemas.microsoft.com/office/drawing/2014/main" id="{AB1261B7-768D-7E70-F4D8-D6FC1001C4DE}"/>
                  </a:ext>
                </a:extLst>
              </p:cNvPr>
              <p:cNvSpPr/>
              <p:nvPr/>
            </p:nvSpPr>
            <p:spPr>
              <a:xfrm>
                <a:off x="730299" y="2207300"/>
                <a:ext cx="991251" cy="1094495"/>
              </a:xfrm>
              <a:prstGeom prst="roundRect">
                <a:avLst>
                  <a:gd name="adj" fmla="val 6586"/>
                </a:avLst>
              </a:prstGeom>
              <a:noFill/>
              <a:ln>
                <a:solidFill>
                  <a:schemeClr val="tx2"/>
                </a:solidFill>
              </a:ln>
              <a:effectLst>
                <a:outerShdw blurRad="63500" dist="38100" dir="2700000" algn="tl" rotWithShape="0">
                  <a:prstClr val="black">
                    <a:alpha val="41000"/>
                  </a:prstClr>
                </a:outerShdw>
              </a:effectLst>
            </p:spPr>
            <p:txBody>
              <a:bodyPr rot="0" spcFirstLastPara="0" vert="horz" wrap="none" lIns="182880" tIns="146304" rIns="183600" bIns="146304"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chemeClr val="tx2"/>
                  </a:solidFill>
                  <a:effectLst/>
                  <a:uLnTx/>
                  <a:uFillTx/>
                  <a:latin typeface="Segoe UI Semibold"/>
                  <a:ea typeface="+mn-ea"/>
                  <a:cs typeface="+mn-cs"/>
                </a:endParaRPr>
              </a:p>
            </p:txBody>
          </p:sp>
          <p:sp>
            <p:nvSpPr>
              <p:cNvPr id="37" name="Rounded Rectangle 14">
                <a:extLst>
                  <a:ext uri="{FF2B5EF4-FFF2-40B4-BE49-F238E27FC236}">
                    <a16:creationId xmlns:a16="http://schemas.microsoft.com/office/drawing/2014/main" id="{F9EF2F48-EF82-CD0B-81FA-CF55C664CDFA}"/>
                  </a:ext>
                </a:extLst>
              </p:cNvPr>
              <p:cNvSpPr/>
              <p:nvPr/>
            </p:nvSpPr>
            <p:spPr>
              <a:xfrm>
                <a:off x="880765" y="2803470"/>
                <a:ext cx="688898" cy="323830"/>
              </a:xfrm>
              <a:prstGeom prst="roundRect">
                <a:avLst>
                  <a:gd name="adj" fmla="val 6586"/>
                </a:avLst>
              </a:prstGeom>
              <a:noFill/>
              <a:ln>
                <a:noFill/>
              </a:ln>
              <a:effectLst/>
            </p:spPr>
            <p:txBody>
              <a:bodyPr rot="0" spcFirstLastPara="0" vert="horz" wrap="square" lIns="0" tIns="0" rIns="0" bIns="0" numCol="1" spcCol="0" rtlCol="0" fromWordArt="0" anchor="ctr" anchorCtr="0" forceAA="0" compatLnSpc="1">
                <a:prstTxWarp prst="textNoShape">
                  <a:avLst/>
                </a:prstTxWarp>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chemeClr val="tx2"/>
                    </a:solidFill>
                    <a:effectLst/>
                    <a:uLnTx/>
                    <a:uFillTx/>
                    <a:latin typeface="Segoe UI Semibold"/>
                    <a:ea typeface="+mn-ea"/>
                    <a:cs typeface="+mn-cs"/>
                  </a:rPr>
                  <a:t>Data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chemeClr val="tx2"/>
                    </a:solidFill>
                    <a:effectLst/>
                    <a:uLnTx/>
                    <a:uFillTx/>
                    <a:latin typeface="Segoe UI Semibold"/>
                    <a:ea typeface="+mn-ea"/>
                    <a:cs typeface="+mn-cs"/>
                  </a:rPr>
                  <a:t>Factory</a:t>
                </a:r>
              </a:p>
            </p:txBody>
          </p:sp>
        </p:grpSp>
        <p:grpSp>
          <p:nvGrpSpPr>
            <p:cNvPr id="9" name="Group 8">
              <a:extLst>
                <a:ext uri="{FF2B5EF4-FFF2-40B4-BE49-F238E27FC236}">
                  <a16:creationId xmlns:a16="http://schemas.microsoft.com/office/drawing/2014/main" id="{BB217F07-3F5C-50A8-BA99-1D0886155479}"/>
                </a:ext>
              </a:extLst>
            </p:cNvPr>
            <p:cNvGrpSpPr/>
            <p:nvPr/>
          </p:nvGrpSpPr>
          <p:grpSpPr>
            <a:xfrm>
              <a:off x="1648651" y="2207300"/>
              <a:ext cx="901138" cy="1094495"/>
              <a:chOff x="1813843" y="2207300"/>
              <a:chExt cx="991251" cy="1094495"/>
            </a:xfrm>
          </p:grpSpPr>
          <p:sp>
            <p:nvSpPr>
              <p:cNvPr id="34" name="Rounded Rectangle 15">
                <a:extLst>
                  <a:ext uri="{FF2B5EF4-FFF2-40B4-BE49-F238E27FC236}">
                    <a16:creationId xmlns:a16="http://schemas.microsoft.com/office/drawing/2014/main" id="{375EEE12-A1BE-F602-8899-F200531BAB57}"/>
                  </a:ext>
                </a:extLst>
              </p:cNvPr>
              <p:cNvSpPr/>
              <p:nvPr/>
            </p:nvSpPr>
            <p:spPr>
              <a:xfrm>
                <a:off x="1813843" y="2207300"/>
                <a:ext cx="991251" cy="1094495"/>
              </a:xfrm>
              <a:prstGeom prst="roundRect">
                <a:avLst>
                  <a:gd name="adj" fmla="val 6586"/>
                </a:avLst>
              </a:prstGeom>
              <a:noFill/>
              <a:ln>
                <a:solidFill>
                  <a:schemeClr val="tx2"/>
                </a:solidFill>
              </a:ln>
              <a:effectLst>
                <a:outerShdw blurRad="63500" dist="38100" dir="2700000" algn="tl" rotWithShape="0">
                  <a:prstClr val="black">
                    <a:alpha val="41000"/>
                  </a:prstClr>
                </a:outerShdw>
              </a:effectLst>
            </p:spPr>
            <p:txBody>
              <a:bodyPr rot="0" spcFirstLastPara="0" vert="horz" wrap="none" lIns="182880" tIns="146304" rIns="183600" bIns="146304"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chemeClr val="tx2"/>
                  </a:solidFill>
                  <a:effectLst/>
                  <a:uLnTx/>
                  <a:uFillTx/>
                  <a:latin typeface="Segoe UI Semibold"/>
                  <a:ea typeface="+mn-ea"/>
                  <a:cs typeface="+mn-cs"/>
                </a:endParaRPr>
              </a:p>
            </p:txBody>
          </p:sp>
          <p:sp>
            <p:nvSpPr>
              <p:cNvPr id="35" name="Rounded Rectangle 15">
                <a:extLst>
                  <a:ext uri="{FF2B5EF4-FFF2-40B4-BE49-F238E27FC236}">
                    <a16:creationId xmlns:a16="http://schemas.microsoft.com/office/drawing/2014/main" id="{330FD784-3227-236D-5860-D53B9251A2ED}"/>
                  </a:ext>
                </a:extLst>
              </p:cNvPr>
              <p:cNvSpPr/>
              <p:nvPr/>
            </p:nvSpPr>
            <p:spPr>
              <a:xfrm>
                <a:off x="1872881" y="2803467"/>
                <a:ext cx="871755" cy="323830"/>
              </a:xfrm>
              <a:prstGeom prst="roundRect">
                <a:avLst>
                  <a:gd name="adj" fmla="val 6586"/>
                </a:avLst>
              </a:prstGeom>
              <a:noFill/>
              <a:ln>
                <a:noFill/>
              </a:ln>
              <a:effectLst/>
            </p:spPr>
            <p:txBody>
              <a:bodyPr rot="0" spcFirstLastPara="0" vert="horz" wrap="square" lIns="0" tIns="0" rIns="0" bIns="0" numCol="1" spcCol="0" rtlCol="0" fromWordArt="0" anchor="ctr" anchorCtr="0" forceAA="0" compatLnSpc="1">
                <a:prstTxWarp prst="textNoShape">
                  <a:avLst/>
                </a:prstTxWarp>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chemeClr val="tx2"/>
                    </a:solidFill>
                    <a:effectLst/>
                    <a:uLnTx/>
                    <a:uFillTx/>
                    <a:latin typeface="Segoe UI Semibold"/>
                    <a:ea typeface="+mn-ea"/>
                    <a:cs typeface="+mn-cs"/>
                  </a:rPr>
                  <a:t>Synapse Data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chemeClr val="tx2"/>
                    </a:solidFill>
                    <a:effectLst/>
                    <a:uLnTx/>
                    <a:uFillTx/>
                    <a:latin typeface="Segoe UI Semibold"/>
                    <a:ea typeface="+mn-ea"/>
                    <a:cs typeface="+mn-cs"/>
                  </a:rPr>
                  <a:t>Engineering</a:t>
                </a:r>
              </a:p>
            </p:txBody>
          </p:sp>
        </p:grpSp>
        <p:grpSp>
          <p:nvGrpSpPr>
            <p:cNvPr id="11" name="Group 10">
              <a:extLst>
                <a:ext uri="{FF2B5EF4-FFF2-40B4-BE49-F238E27FC236}">
                  <a16:creationId xmlns:a16="http://schemas.microsoft.com/office/drawing/2014/main" id="{208884BD-5A20-648D-209A-7BE3C8DBEA52}"/>
                </a:ext>
              </a:extLst>
            </p:cNvPr>
            <p:cNvGrpSpPr/>
            <p:nvPr/>
          </p:nvGrpSpPr>
          <p:grpSpPr>
            <a:xfrm>
              <a:off x="2567003" y="2207300"/>
              <a:ext cx="901138" cy="1094495"/>
              <a:chOff x="2897387" y="2207300"/>
              <a:chExt cx="991251" cy="1094495"/>
            </a:xfrm>
          </p:grpSpPr>
          <p:sp>
            <p:nvSpPr>
              <p:cNvPr id="32" name="Rounded Rectangle 17">
                <a:extLst>
                  <a:ext uri="{FF2B5EF4-FFF2-40B4-BE49-F238E27FC236}">
                    <a16:creationId xmlns:a16="http://schemas.microsoft.com/office/drawing/2014/main" id="{4AA2AEA1-9479-413D-10F4-B51B4BABCF01}"/>
                  </a:ext>
                </a:extLst>
              </p:cNvPr>
              <p:cNvSpPr/>
              <p:nvPr/>
            </p:nvSpPr>
            <p:spPr>
              <a:xfrm>
                <a:off x="2897387" y="2207300"/>
                <a:ext cx="991251" cy="1094495"/>
              </a:xfrm>
              <a:prstGeom prst="roundRect">
                <a:avLst>
                  <a:gd name="adj" fmla="val 6586"/>
                </a:avLst>
              </a:prstGeom>
              <a:noFill/>
              <a:ln>
                <a:solidFill>
                  <a:schemeClr val="tx2"/>
                </a:solidFill>
              </a:ln>
              <a:effectLst>
                <a:outerShdw blurRad="63500" dist="38100" dir="2700000" algn="tl" rotWithShape="0">
                  <a:prstClr val="black">
                    <a:alpha val="41000"/>
                  </a:prstClr>
                </a:outerShdw>
              </a:effectLst>
            </p:spPr>
            <p:txBody>
              <a:bodyPr rot="0" spcFirstLastPara="0" vert="horz" wrap="none" lIns="182880" tIns="146304" rIns="183600" bIns="146304"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chemeClr val="tx2"/>
                  </a:solidFill>
                  <a:effectLst/>
                  <a:uLnTx/>
                  <a:uFillTx/>
                  <a:latin typeface="Segoe UI Semibold"/>
                  <a:ea typeface="+mn-ea"/>
                  <a:cs typeface="+mn-cs"/>
                </a:endParaRPr>
              </a:p>
            </p:txBody>
          </p:sp>
          <p:sp>
            <p:nvSpPr>
              <p:cNvPr id="33" name="Rounded Rectangle 17">
                <a:extLst>
                  <a:ext uri="{FF2B5EF4-FFF2-40B4-BE49-F238E27FC236}">
                    <a16:creationId xmlns:a16="http://schemas.microsoft.com/office/drawing/2014/main" id="{F6A28AEC-1274-74AA-6121-2D945A63142F}"/>
                  </a:ext>
                </a:extLst>
              </p:cNvPr>
              <p:cNvSpPr/>
              <p:nvPr/>
            </p:nvSpPr>
            <p:spPr>
              <a:xfrm>
                <a:off x="2975560" y="2722513"/>
                <a:ext cx="833482" cy="485744"/>
              </a:xfrm>
              <a:prstGeom prst="roundRect">
                <a:avLst>
                  <a:gd name="adj" fmla="val 6586"/>
                </a:avLst>
              </a:prstGeom>
              <a:noFill/>
              <a:ln>
                <a:noFill/>
              </a:ln>
              <a:effectLst/>
            </p:spPr>
            <p:txBody>
              <a:bodyPr rot="0" spcFirstLastPara="0" vert="horz" wrap="square" lIns="0" tIns="0" rIns="0" bIns="0" numCol="1" spcCol="0" rtlCol="0" fromWordArt="0" anchor="ctr" anchorCtr="0" forceAA="0" compatLnSpc="1">
                <a:prstTxWarp prst="textNoShape">
                  <a:avLst/>
                </a:prstTxWarp>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schemeClr val="tx2"/>
                    </a:solidFill>
                    <a:effectLst/>
                    <a:uLnTx/>
                    <a:uFillTx/>
                    <a:latin typeface="Segoe UI Semibold"/>
                    <a:ea typeface="+mn-ea"/>
                    <a:cs typeface="+mn-cs"/>
                  </a:rPr>
                  <a:t>Synapse Data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schemeClr val="tx2"/>
                    </a:solidFill>
                    <a:effectLst/>
                    <a:uLnTx/>
                    <a:uFillTx/>
                    <a:latin typeface="Segoe UI Semibold"/>
                    <a:ea typeface="+mn-ea"/>
                    <a:cs typeface="+mn-cs"/>
                  </a:rPr>
                  <a:t>Science</a:t>
                </a:r>
              </a:p>
            </p:txBody>
          </p:sp>
        </p:grpSp>
        <p:pic>
          <p:nvPicPr>
            <p:cNvPr id="12" name="Graphic 226">
              <a:extLst>
                <a:ext uri="{FF2B5EF4-FFF2-40B4-BE49-F238E27FC236}">
                  <a16:creationId xmlns:a16="http://schemas.microsoft.com/office/drawing/2014/main" id="{332CC9F1-49CD-581E-5FD5-AA5124A6A8DA}"/>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2453" r="-2453"/>
            <a:stretch/>
          </p:blipFill>
          <p:spPr>
            <a:xfrm>
              <a:off x="1008036" y="2359685"/>
              <a:ext cx="345665" cy="329502"/>
            </a:xfrm>
            <a:prstGeom prst="rect">
              <a:avLst/>
            </a:prstGeom>
          </p:spPr>
        </p:pic>
        <p:pic>
          <p:nvPicPr>
            <p:cNvPr id="13" name="Graphic 227">
              <a:extLst>
                <a:ext uri="{FF2B5EF4-FFF2-40B4-BE49-F238E27FC236}">
                  <a16:creationId xmlns:a16="http://schemas.microsoft.com/office/drawing/2014/main" id="{A355E35E-DC4D-8B68-0CDD-F0B68721A926}"/>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2453" r="-2453"/>
            <a:stretch/>
          </p:blipFill>
          <p:spPr>
            <a:xfrm>
              <a:off x="1926388" y="2359686"/>
              <a:ext cx="345664" cy="329500"/>
            </a:xfrm>
            <a:prstGeom prst="rect">
              <a:avLst/>
            </a:prstGeom>
          </p:spPr>
        </p:pic>
        <p:pic>
          <p:nvPicPr>
            <p:cNvPr id="14" name="Graphic 228">
              <a:extLst>
                <a:ext uri="{FF2B5EF4-FFF2-40B4-BE49-F238E27FC236}">
                  <a16:creationId xmlns:a16="http://schemas.microsoft.com/office/drawing/2014/main" id="{49227D93-FABE-572B-8F77-D9DF0CE2060D}"/>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2453" r="-2453"/>
            <a:stretch/>
          </p:blipFill>
          <p:spPr>
            <a:xfrm>
              <a:off x="2844740" y="2359685"/>
              <a:ext cx="345665" cy="329502"/>
            </a:xfrm>
            <a:prstGeom prst="rect">
              <a:avLst/>
            </a:prstGeom>
          </p:spPr>
        </p:pic>
        <p:grpSp>
          <p:nvGrpSpPr>
            <p:cNvPr id="15" name="Group 14">
              <a:extLst>
                <a:ext uri="{FF2B5EF4-FFF2-40B4-BE49-F238E27FC236}">
                  <a16:creationId xmlns:a16="http://schemas.microsoft.com/office/drawing/2014/main" id="{18284F7B-CB8B-159B-9C1F-60AD12C099B0}"/>
                </a:ext>
              </a:extLst>
            </p:cNvPr>
            <p:cNvGrpSpPr/>
            <p:nvPr/>
          </p:nvGrpSpPr>
          <p:grpSpPr>
            <a:xfrm>
              <a:off x="3485355" y="2207301"/>
              <a:ext cx="901138" cy="1094495"/>
              <a:chOff x="3980931" y="2207301"/>
              <a:chExt cx="991251" cy="1094495"/>
            </a:xfrm>
          </p:grpSpPr>
          <p:sp>
            <p:nvSpPr>
              <p:cNvPr id="30" name="Rounded Rectangle 16">
                <a:extLst>
                  <a:ext uri="{FF2B5EF4-FFF2-40B4-BE49-F238E27FC236}">
                    <a16:creationId xmlns:a16="http://schemas.microsoft.com/office/drawing/2014/main" id="{6B517A94-7F40-8DD0-E4E3-2AF1556C5640}"/>
                  </a:ext>
                </a:extLst>
              </p:cNvPr>
              <p:cNvSpPr/>
              <p:nvPr/>
            </p:nvSpPr>
            <p:spPr>
              <a:xfrm>
                <a:off x="3980931" y="2207301"/>
                <a:ext cx="991251" cy="1094495"/>
              </a:xfrm>
              <a:prstGeom prst="roundRect">
                <a:avLst>
                  <a:gd name="adj" fmla="val 6586"/>
                </a:avLst>
              </a:prstGeom>
              <a:noFill/>
              <a:ln>
                <a:solidFill>
                  <a:schemeClr val="tx2"/>
                </a:solidFill>
              </a:ln>
              <a:effectLst>
                <a:outerShdw blurRad="63500" dist="38100" dir="2700000" algn="tl" rotWithShape="0">
                  <a:prstClr val="black">
                    <a:alpha val="41000"/>
                  </a:prstClr>
                </a:outerShdw>
              </a:effectLst>
            </p:spPr>
            <p:txBody>
              <a:bodyPr rot="0" spcFirstLastPara="0" vert="horz" wrap="none" lIns="182880" tIns="146304" rIns="183600" bIns="146304"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chemeClr val="tx2"/>
                  </a:solidFill>
                  <a:effectLst/>
                  <a:uLnTx/>
                  <a:uFillTx/>
                  <a:latin typeface="Segoe UI Semibold"/>
                  <a:ea typeface="+mn-ea"/>
                  <a:cs typeface="+mn-cs"/>
                </a:endParaRPr>
              </a:p>
            </p:txBody>
          </p:sp>
          <p:sp>
            <p:nvSpPr>
              <p:cNvPr id="31" name="Rounded Rectangle 244">
                <a:extLst>
                  <a:ext uri="{FF2B5EF4-FFF2-40B4-BE49-F238E27FC236}">
                    <a16:creationId xmlns:a16="http://schemas.microsoft.com/office/drawing/2014/main" id="{802C966D-92EE-F265-61E7-E5D87B78D4A0}"/>
                  </a:ext>
                </a:extLst>
              </p:cNvPr>
              <p:cNvSpPr/>
              <p:nvPr/>
            </p:nvSpPr>
            <p:spPr>
              <a:xfrm>
                <a:off x="4059104" y="2803468"/>
                <a:ext cx="833483" cy="323830"/>
              </a:xfrm>
              <a:prstGeom prst="roundRect">
                <a:avLst>
                  <a:gd name="adj" fmla="val 6586"/>
                </a:avLst>
              </a:prstGeom>
              <a:noFill/>
              <a:ln>
                <a:noFill/>
              </a:ln>
              <a:effectLst/>
            </p:spPr>
            <p:txBody>
              <a:bodyPr rot="0" spcFirstLastPara="0" vert="horz" wrap="square" lIns="0" tIns="0" rIns="0" bIns="0" numCol="1" spcCol="0" rtlCol="0" fromWordArt="0" anchor="ctr" anchorCtr="0" forceAA="0" compatLnSpc="1">
                <a:prstTxWarp prst="textNoShape">
                  <a:avLst/>
                </a:prstTxWarp>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schemeClr val="tx2"/>
                    </a:solidFill>
                    <a:effectLst/>
                    <a:uLnTx/>
                    <a:uFillTx/>
                    <a:latin typeface="Segoe UI Semibold"/>
                    <a:ea typeface="+mn-ea"/>
                    <a:cs typeface="+mn-cs"/>
                  </a:rPr>
                  <a:t>Synapse Data</a:t>
                </a:r>
                <a:br>
                  <a:rPr kumimoji="0" lang="en-US" sz="800" b="0" i="0" u="none" strike="noStrike" kern="0" cap="none" spc="0" normalizeH="0" baseline="0" noProof="0" dirty="0">
                    <a:ln>
                      <a:noFill/>
                    </a:ln>
                    <a:solidFill>
                      <a:schemeClr val="tx2"/>
                    </a:solidFill>
                    <a:effectLst/>
                    <a:uLnTx/>
                    <a:uFillTx/>
                    <a:latin typeface="Segoe UI Semibold"/>
                    <a:ea typeface="+mn-ea"/>
                    <a:cs typeface="+mn-cs"/>
                  </a:rPr>
                </a:br>
                <a:r>
                  <a:rPr kumimoji="0" lang="en-US" sz="800" b="0" i="0" u="none" strike="noStrike" kern="0" cap="none" spc="0" normalizeH="0" baseline="0" noProof="0" dirty="0">
                    <a:ln>
                      <a:noFill/>
                    </a:ln>
                    <a:solidFill>
                      <a:schemeClr val="tx2"/>
                    </a:solidFill>
                    <a:effectLst/>
                    <a:uLnTx/>
                    <a:uFillTx/>
                    <a:latin typeface="Segoe UI Semibold"/>
                    <a:ea typeface="+mn-ea"/>
                    <a:cs typeface="+mn-cs"/>
                  </a:rPr>
                  <a:t>Warehousing</a:t>
                </a:r>
              </a:p>
            </p:txBody>
          </p:sp>
        </p:grpSp>
        <p:pic>
          <p:nvPicPr>
            <p:cNvPr id="16" name="Graphic 230">
              <a:extLst>
                <a:ext uri="{FF2B5EF4-FFF2-40B4-BE49-F238E27FC236}">
                  <a16:creationId xmlns:a16="http://schemas.microsoft.com/office/drawing/2014/main" id="{E36A05DB-0651-F032-04CB-EBF838AD008D}"/>
                </a:ext>
              </a:extLst>
            </p:cNvPr>
            <p:cNvPicPr>
              <a:picLocks noChangeAspect="1"/>
            </p:cNvPicPr>
            <p:nvPr/>
          </p:nvPicPr>
          <p:blipFill rotWithShape="1">
            <a:blip r:embed="rId8">
              <a:extLst>
                <a:ext uri="{96DAC541-7B7A-43D3-8B79-37D633B846F1}">
                  <asvg:svgBlip xmlns:asvg="http://schemas.microsoft.com/office/drawing/2016/SVG/main" r:embed="rId9"/>
                </a:ext>
              </a:extLst>
            </a:blip>
            <a:srcRect l="-2453" r="-2453"/>
            <a:stretch/>
          </p:blipFill>
          <p:spPr>
            <a:xfrm>
              <a:off x="3753230" y="2350285"/>
              <a:ext cx="365388" cy="348303"/>
            </a:xfrm>
            <a:prstGeom prst="rect">
              <a:avLst/>
            </a:prstGeom>
          </p:spPr>
        </p:pic>
        <p:grpSp>
          <p:nvGrpSpPr>
            <p:cNvPr id="18" name="Group 17">
              <a:extLst>
                <a:ext uri="{FF2B5EF4-FFF2-40B4-BE49-F238E27FC236}">
                  <a16:creationId xmlns:a16="http://schemas.microsoft.com/office/drawing/2014/main" id="{F1C2D811-4C35-F271-AC26-FA1A3142892D}"/>
                </a:ext>
              </a:extLst>
            </p:cNvPr>
            <p:cNvGrpSpPr/>
            <p:nvPr/>
          </p:nvGrpSpPr>
          <p:grpSpPr>
            <a:xfrm>
              <a:off x="4403707" y="2207300"/>
              <a:ext cx="901138" cy="1094495"/>
              <a:chOff x="5064475" y="2207300"/>
              <a:chExt cx="991251" cy="1094495"/>
            </a:xfrm>
          </p:grpSpPr>
          <p:sp>
            <p:nvSpPr>
              <p:cNvPr id="28" name="Rounded Rectangle 18">
                <a:extLst>
                  <a:ext uri="{FF2B5EF4-FFF2-40B4-BE49-F238E27FC236}">
                    <a16:creationId xmlns:a16="http://schemas.microsoft.com/office/drawing/2014/main" id="{2C1D0C5A-0A85-0AC2-B601-0563DA313A36}"/>
                  </a:ext>
                </a:extLst>
              </p:cNvPr>
              <p:cNvSpPr/>
              <p:nvPr/>
            </p:nvSpPr>
            <p:spPr>
              <a:xfrm>
                <a:off x="5064475" y="2207300"/>
                <a:ext cx="991251" cy="1094495"/>
              </a:xfrm>
              <a:prstGeom prst="roundRect">
                <a:avLst>
                  <a:gd name="adj" fmla="val 6586"/>
                </a:avLst>
              </a:prstGeom>
              <a:noFill/>
              <a:ln>
                <a:solidFill>
                  <a:schemeClr val="tx2"/>
                </a:solidFill>
              </a:ln>
              <a:effectLst>
                <a:outerShdw blurRad="63500" dist="38100" dir="2700000" algn="tl" rotWithShape="0">
                  <a:prstClr val="black">
                    <a:alpha val="41000"/>
                  </a:prstClr>
                </a:outerShdw>
              </a:effectLst>
            </p:spPr>
            <p:txBody>
              <a:bodyPr rot="0" spcFirstLastPara="0" vert="horz" wrap="none" lIns="182880" tIns="146304" rIns="183600" bIns="146304"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chemeClr val="tx2"/>
                  </a:solidFill>
                  <a:effectLst/>
                  <a:uLnTx/>
                  <a:uFillTx/>
                  <a:latin typeface="Segoe UI Semibold"/>
                  <a:ea typeface="+mn-ea"/>
                  <a:cs typeface="+mn-cs"/>
                </a:endParaRPr>
              </a:p>
            </p:txBody>
          </p:sp>
          <p:sp>
            <p:nvSpPr>
              <p:cNvPr id="29" name="Rounded Rectangle 18">
                <a:extLst>
                  <a:ext uri="{FF2B5EF4-FFF2-40B4-BE49-F238E27FC236}">
                    <a16:creationId xmlns:a16="http://schemas.microsoft.com/office/drawing/2014/main" id="{BD30900F-5D7F-610C-1883-10863220DAFB}"/>
                  </a:ext>
                </a:extLst>
              </p:cNvPr>
              <p:cNvSpPr/>
              <p:nvPr/>
            </p:nvSpPr>
            <p:spPr>
              <a:xfrm>
                <a:off x="5067370" y="2803467"/>
                <a:ext cx="984039" cy="323830"/>
              </a:xfrm>
              <a:prstGeom prst="roundRect">
                <a:avLst>
                  <a:gd name="adj" fmla="val 6586"/>
                </a:avLst>
              </a:prstGeom>
              <a:noFill/>
              <a:ln>
                <a:noFill/>
              </a:ln>
              <a:effectLst/>
            </p:spPr>
            <p:txBody>
              <a:bodyPr rot="0" spcFirstLastPara="0" vert="horz" wrap="square" lIns="0" tIns="0" rIns="0" bIns="0" numCol="1" spcCol="0" rtlCol="0" fromWordArt="0" anchor="ctr" anchorCtr="0" forceAA="0" compatLnSpc="1">
                <a:prstTxWarp prst="textNoShape">
                  <a:avLst/>
                </a:prstTxWarp>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schemeClr val="tx2"/>
                    </a:solidFill>
                    <a:effectLst/>
                    <a:uLnTx/>
                    <a:uFillTx/>
                    <a:latin typeface="Segoe UI Semibold"/>
                    <a:ea typeface="+mn-ea"/>
                    <a:cs typeface="+mn-cs"/>
                  </a:rPr>
                  <a:t>Synapse Real </a:t>
                </a:r>
                <a:br>
                  <a:rPr kumimoji="0" lang="en-US" sz="800" b="0" i="0" u="none" strike="noStrike" kern="0" cap="none" spc="0" normalizeH="0" baseline="0" noProof="0" dirty="0">
                    <a:ln>
                      <a:noFill/>
                    </a:ln>
                    <a:solidFill>
                      <a:schemeClr val="tx2"/>
                    </a:solidFill>
                    <a:effectLst/>
                    <a:uLnTx/>
                    <a:uFillTx/>
                    <a:latin typeface="Segoe UI Semibold"/>
                    <a:ea typeface="+mn-ea"/>
                    <a:cs typeface="+mn-cs"/>
                  </a:rPr>
                </a:br>
                <a:r>
                  <a:rPr kumimoji="0" lang="en-US" sz="800" b="0" i="0" u="none" strike="noStrike" kern="0" cap="none" spc="0" normalizeH="0" baseline="0" noProof="0" dirty="0">
                    <a:ln>
                      <a:noFill/>
                    </a:ln>
                    <a:solidFill>
                      <a:schemeClr val="tx2"/>
                    </a:solidFill>
                    <a:effectLst/>
                    <a:uLnTx/>
                    <a:uFillTx/>
                    <a:latin typeface="Segoe UI Semibold"/>
                    <a:ea typeface="+mn-ea"/>
                    <a:cs typeface="+mn-cs"/>
                  </a:rPr>
                  <a:t>Time Analytics</a:t>
                </a:r>
              </a:p>
            </p:txBody>
          </p:sp>
        </p:grpSp>
        <p:pic>
          <p:nvPicPr>
            <p:cNvPr id="19" name="Graphic 232">
              <a:extLst>
                <a:ext uri="{FF2B5EF4-FFF2-40B4-BE49-F238E27FC236}">
                  <a16:creationId xmlns:a16="http://schemas.microsoft.com/office/drawing/2014/main" id="{6945F62E-7173-8015-923E-8ABFDC90EB2A}"/>
                </a:ext>
              </a:extLst>
            </p:cNvPr>
            <p:cNvPicPr>
              <a:picLocks noChangeAspect="1"/>
            </p:cNvPicPr>
            <p:nvPr/>
          </p:nvPicPr>
          <p:blipFill rotWithShape="1">
            <a:blip r:embed="rId10">
              <a:extLst>
                <a:ext uri="{96DAC541-7B7A-43D3-8B79-37D633B846F1}">
                  <asvg:svgBlip xmlns:asvg="http://schemas.microsoft.com/office/drawing/2016/SVG/main" r:embed="rId11"/>
                </a:ext>
              </a:extLst>
            </a:blip>
            <a:srcRect l="-2453" r="-2453"/>
            <a:stretch/>
          </p:blipFill>
          <p:spPr>
            <a:xfrm>
              <a:off x="4673509" y="2352121"/>
              <a:ext cx="361534" cy="344629"/>
            </a:xfrm>
            <a:prstGeom prst="rect">
              <a:avLst/>
            </a:prstGeom>
          </p:spPr>
        </p:pic>
        <p:grpSp>
          <p:nvGrpSpPr>
            <p:cNvPr id="20" name="Group 19">
              <a:extLst>
                <a:ext uri="{FF2B5EF4-FFF2-40B4-BE49-F238E27FC236}">
                  <a16:creationId xmlns:a16="http://schemas.microsoft.com/office/drawing/2014/main" id="{23053F22-767C-E730-6E2A-1BFFB36F1598}"/>
                </a:ext>
              </a:extLst>
            </p:cNvPr>
            <p:cNvGrpSpPr/>
            <p:nvPr/>
          </p:nvGrpSpPr>
          <p:grpSpPr>
            <a:xfrm>
              <a:off x="5322059" y="2207300"/>
              <a:ext cx="900000" cy="1094495"/>
              <a:chOff x="6148019" y="2207300"/>
              <a:chExt cx="989999" cy="1094495"/>
            </a:xfrm>
          </p:grpSpPr>
          <p:sp>
            <p:nvSpPr>
              <p:cNvPr id="26" name="Rounded Rectangle 19">
                <a:extLst>
                  <a:ext uri="{FF2B5EF4-FFF2-40B4-BE49-F238E27FC236}">
                    <a16:creationId xmlns:a16="http://schemas.microsoft.com/office/drawing/2014/main" id="{4E8D9C14-100F-5AAC-0C3A-B2FA13F8E5D0}"/>
                  </a:ext>
                </a:extLst>
              </p:cNvPr>
              <p:cNvSpPr/>
              <p:nvPr/>
            </p:nvSpPr>
            <p:spPr>
              <a:xfrm>
                <a:off x="6148019" y="2207300"/>
                <a:ext cx="989999" cy="1094495"/>
              </a:xfrm>
              <a:prstGeom prst="roundRect">
                <a:avLst>
                  <a:gd name="adj" fmla="val 6586"/>
                </a:avLst>
              </a:prstGeom>
              <a:noFill/>
              <a:ln>
                <a:solidFill>
                  <a:schemeClr val="tx2"/>
                </a:solidFill>
              </a:ln>
              <a:effectLst>
                <a:outerShdw blurRad="63500" dist="38100" dir="2700000" algn="tl" rotWithShape="0">
                  <a:prstClr val="black">
                    <a:alpha val="41000"/>
                  </a:prstClr>
                </a:outerShdw>
              </a:effectLst>
            </p:spPr>
            <p:txBody>
              <a:bodyPr rot="0" spcFirstLastPara="0" vert="horz" wrap="none" lIns="182880" tIns="146304" rIns="183600" bIns="146304"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chemeClr val="tx2"/>
                  </a:solidFill>
                  <a:effectLst/>
                  <a:uLnTx/>
                  <a:uFillTx/>
                  <a:latin typeface="Segoe UI Semibold"/>
                  <a:ea typeface="+mn-ea"/>
                  <a:cs typeface="+mn-cs"/>
                </a:endParaRPr>
              </a:p>
            </p:txBody>
          </p:sp>
          <p:sp>
            <p:nvSpPr>
              <p:cNvPr id="27" name="Rounded Rectangle 19">
                <a:extLst>
                  <a:ext uri="{FF2B5EF4-FFF2-40B4-BE49-F238E27FC236}">
                    <a16:creationId xmlns:a16="http://schemas.microsoft.com/office/drawing/2014/main" id="{BCFCB9F8-9926-E732-D6DA-E26EB504A370}"/>
                  </a:ext>
                </a:extLst>
              </p:cNvPr>
              <p:cNvSpPr/>
              <p:nvPr/>
            </p:nvSpPr>
            <p:spPr>
              <a:xfrm>
                <a:off x="6283602" y="2884431"/>
                <a:ext cx="718667" cy="161915"/>
              </a:xfrm>
              <a:prstGeom prst="roundRect">
                <a:avLst>
                  <a:gd name="adj" fmla="val 6586"/>
                </a:avLst>
              </a:prstGeom>
              <a:noFill/>
              <a:ln>
                <a:noFill/>
              </a:ln>
              <a:effectLst/>
            </p:spPr>
            <p:txBody>
              <a:bodyPr rot="0" spcFirstLastPara="0" vert="horz" wrap="square" lIns="0" tIns="0" rIns="0" bIns="0" numCol="1" spcCol="0" rtlCol="0" fromWordArt="0" anchor="ctr" anchorCtr="0" forceAA="0" compatLnSpc="1">
                <a:prstTxWarp prst="textNoShape">
                  <a:avLst/>
                </a:prstTxWarp>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2"/>
                    </a:solidFill>
                    <a:effectLst/>
                    <a:uLnTx/>
                    <a:uFillTx/>
                    <a:latin typeface="Segoe UI Semibold"/>
                    <a:ea typeface="+mn-ea"/>
                    <a:cs typeface="+mn-cs"/>
                  </a:rPr>
                  <a:t>Power BI</a:t>
                </a:r>
              </a:p>
            </p:txBody>
          </p:sp>
        </p:grpSp>
        <p:pic>
          <p:nvPicPr>
            <p:cNvPr id="21" name="Graphic 234">
              <a:extLst>
                <a:ext uri="{FF2B5EF4-FFF2-40B4-BE49-F238E27FC236}">
                  <a16:creationId xmlns:a16="http://schemas.microsoft.com/office/drawing/2014/main" id="{1A627238-F09F-C0BA-D077-19052ABA79FC}"/>
                </a:ext>
              </a:extLst>
            </p:cNvPr>
            <p:cNvPicPr>
              <a:picLocks noChangeAspect="1"/>
            </p:cNvPicPr>
            <p:nvPr/>
          </p:nvPicPr>
          <p:blipFill rotWithShape="1">
            <a:blip r:embed="rId12">
              <a:extLst>
                <a:ext uri="{96DAC541-7B7A-43D3-8B79-37D633B846F1}">
                  <asvg:svgBlip xmlns:asvg="http://schemas.microsoft.com/office/drawing/2016/SVG/main" r:embed="rId13"/>
                </a:ext>
              </a:extLst>
            </a:blip>
            <a:srcRect l="-2453" r="-2453"/>
            <a:stretch/>
          </p:blipFill>
          <p:spPr>
            <a:xfrm>
              <a:off x="5599227" y="2359685"/>
              <a:ext cx="345665" cy="329502"/>
            </a:xfrm>
            <a:prstGeom prst="rect">
              <a:avLst/>
            </a:prstGeom>
          </p:spPr>
        </p:pic>
        <p:grpSp>
          <p:nvGrpSpPr>
            <p:cNvPr id="22" name="Group 21">
              <a:extLst>
                <a:ext uri="{FF2B5EF4-FFF2-40B4-BE49-F238E27FC236}">
                  <a16:creationId xmlns:a16="http://schemas.microsoft.com/office/drawing/2014/main" id="{949C1303-9819-B6B0-E7BA-6510240D8A68}"/>
                </a:ext>
              </a:extLst>
            </p:cNvPr>
            <p:cNvGrpSpPr/>
            <p:nvPr/>
          </p:nvGrpSpPr>
          <p:grpSpPr>
            <a:xfrm>
              <a:off x="6239270" y="2207300"/>
              <a:ext cx="900000" cy="1094495"/>
              <a:chOff x="7231563" y="2207300"/>
              <a:chExt cx="990000" cy="1094495"/>
            </a:xfrm>
          </p:grpSpPr>
          <p:sp>
            <p:nvSpPr>
              <p:cNvPr id="24" name="Rounded Rectangle 19">
                <a:extLst>
                  <a:ext uri="{FF2B5EF4-FFF2-40B4-BE49-F238E27FC236}">
                    <a16:creationId xmlns:a16="http://schemas.microsoft.com/office/drawing/2014/main" id="{BA48E8AD-9C20-F59F-98B9-A3CA89CF8D77}"/>
                  </a:ext>
                </a:extLst>
              </p:cNvPr>
              <p:cNvSpPr/>
              <p:nvPr/>
            </p:nvSpPr>
            <p:spPr>
              <a:xfrm>
                <a:off x="7231563" y="2207300"/>
                <a:ext cx="990000" cy="1094495"/>
              </a:xfrm>
              <a:prstGeom prst="roundRect">
                <a:avLst>
                  <a:gd name="adj" fmla="val 6586"/>
                </a:avLst>
              </a:prstGeom>
              <a:noFill/>
              <a:ln>
                <a:solidFill>
                  <a:schemeClr val="tx2"/>
                </a:solidFill>
              </a:ln>
              <a:effectLst>
                <a:outerShdw blurRad="63500" dist="38100" dir="2700000" algn="tl" rotWithShape="0">
                  <a:prstClr val="black">
                    <a:alpha val="41000"/>
                  </a:prstClr>
                </a:outerShdw>
              </a:effectLst>
            </p:spPr>
            <p:txBody>
              <a:bodyPr rot="0" spcFirstLastPara="0" vert="horz" wrap="none" lIns="182880" tIns="146304" rIns="183600" bIns="146304"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chemeClr val="tx2"/>
                  </a:solidFill>
                  <a:effectLst/>
                  <a:uLnTx/>
                  <a:uFillTx/>
                  <a:latin typeface="Segoe UI Semibold"/>
                  <a:ea typeface="+mn-ea"/>
                  <a:cs typeface="+mn-cs"/>
                </a:endParaRPr>
              </a:p>
            </p:txBody>
          </p:sp>
          <p:sp>
            <p:nvSpPr>
              <p:cNvPr id="25" name="Rounded Rectangle 19">
                <a:extLst>
                  <a:ext uri="{FF2B5EF4-FFF2-40B4-BE49-F238E27FC236}">
                    <a16:creationId xmlns:a16="http://schemas.microsoft.com/office/drawing/2014/main" id="{06ADF1EF-646B-79F1-A7A0-10A8B37B0AFF}"/>
                  </a:ext>
                </a:extLst>
              </p:cNvPr>
              <p:cNvSpPr/>
              <p:nvPr/>
            </p:nvSpPr>
            <p:spPr>
              <a:xfrm>
                <a:off x="7280506" y="2803475"/>
                <a:ext cx="892113" cy="323830"/>
              </a:xfrm>
              <a:prstGeom prst="roundRect">
                <a:avLst>
                  <a:gd name="adj" fmla="val 6586"/>
                </a:avLst>
              </a:prstGeom>
              <a:noFill/>
              <a:ln>
                <a:noFill/>
              </a:ln>
              <a:effectLst/>
            </p:spPr>
            <p:txBody>
              <a:bodyPr rot="0" spcFirstLastPara="0" vert="horz" wrap="square" lIns="0" tIns="0" rIns="0" bIns="0" numCol="1" spcCol="0" rtlCol="0" fromWordArt="0" anchor="ctr" anchorCtr="0" forceAA="0" compatLnSpc="1">
                <a:prstTxWarp prst="textNoShape">
                  <a:avLst/>
                </a:prstTxWarp>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chemeClr val="tx2"/>
                    </a:solidFill>
                    <a:effectLst/>
                    <a:uLnTx/>
                    <a:uFillTx/>
                    <a:latin typeface="Segoe UI Semibold"/>
                    <a:ea typeface="+mn-ea"/>
                    <a:cs typeface="+mn-cs"/>
                  </a:rPr>
                  <a:t>Data</a:t>
                </a:r>
                <a:br>
                  <a:rPr kumimoji="0" lang="en-US" sz="800" b="0" i="0" u="none" strike="noStrike" kern="1200" cap="none" spc="0" normalizeH="0" baseline="0" noProof="0">
                    <a:ln>
                      <a:noFill/>
                    </a:ln>
                    <a:solidFill>
                      <a:schemeClr val="tx2"/>
                    </a:solidFill>
                    <a:effectLst/>
                    <a:uLnTx/>
                    <a:uFillTx/>
                    <a:latin typeface="Segoe UI Semibold"/>
                    <a:ea typeface="+mn-ea"/>
                    <a:cs typeface="+mn-cs"/>
                  </a:rPr>
                </a:br>
                <a:r>
                  <a:rPr kumimoji="0" lang="en-US" sz="800" b="0" i="0" u="none" strike="noStrike" kern="1200" cap="none" spc="0" normalizeH="0" baseline="0" noProof="0">
                    <a:ln>
                      <a:noFill/>
                    </a:ln>
                    <a:solidFill>
                      <a:schemeClr val="tx2"/>
                    </a:solidFill>
                    <a:effectLst/>
                    <a:uLnTx/>
                    <a:uFillTx/>
                    <a:latin typeface="Segoe UI Semibold"/>
                    <a:ea typeface="+mn-ea"/>
                    <a:cs typeface="+mn-cs"/>
                  </a:rPr>
                  <a:t>Activator</a:t>
                </a:r>
              </a:p>
            </p:txBody>
          </p:sp>
        </p:grpSp>
        <p:pic>
          <p:nvPicPr>
            <p:cNvPr id="23" name="Graphic 236">
              <a:extLst>
                <a:ext uri="{FF2B5EF4-FFF2-40B4-BE49-F238E27FC236}">
                  <a16:creationId xmlns:a16="http://schemas.microsoft.com/office/drawing/2014/main" id="{26F213BA-FBEA-9BC8-6303-1330C322F7CA}"/>
                </a:ext>
              </a:extLst>
            </p:cNvPr>
            <p:cNvPicPr>
              <a:picLocks noChangeAspect="1"/>
            </p:cNvPicPr>
            <p:nvPr/>
          </p:nvPicPr>
          <p:blipFill>
            <a:blip r:embed="rId14">
              <a:alphaModFix/>
              <a:extLst>
                <a:ext uri="{96DAC541-7B7A-43D3-8B79-37D633B846F1}">
                  <asvg:svgBlip xmlns:asvg="http://schemas.microsoft.com/office/drawing/2016/SVG/main" r:embed="rId15"/>
                </a:ext>
              </a:extLst>
            </a:blip>
            <a:stretch>
              <a:fillRect/>
            </a:stretch>
          </p:blipFill>
          <p:spPr>
            <a:xfrm>
              <a:off x="6559530" y="2442185"/>
              <a:ext cx="259480" cy="260494"/>
            </a:xfrm>
            <a:prstGeom prst="rect">
              <a:avLst/>
            </a:prstGeom>
          </p:spPr>
        </p:pic>
      </p:grpSp>
      <p:pic>
        <p:nvPicPr>
          <p:cNvPr id="39" name="Picture 38">
            <a:extLst>
              <a:ext uri="{FF2B5EF4-FFF2-40B4-BE49-F238E27FC236}">
                <a16:creationId xmlns:a16="http://schemas.microsoft.com/office/drawing/2014/main" id="{990FF294-C2B9-97C9-0B71-AB24937B5F99}"/>
              </a:ext>
            </a:extLst>
          </p:cNvPr>
          <p:cNvPicPr>
            <a:picLocks noChangeAspect="1"/>
          </p:cNvPicPr>
          <p:nvPr/>
        </p:nvPicPr>
        <p:blipFill>
          <a:blip r:embed="rId16">
            <a:clrChange>
              <a:clrFrom>
                <a:srgbClr val="FFFFFF"/>
              </a:clrFrom>
              <a:clrTo>
                <a:srgbClr val="FFFFFF">
                  <a:alpha val="0"/>
                </a:srgbClr>
              </a:clrTo>
            </a:clrChange>
          </a:blip>
          <a:stretch>
            <a:fillRect/>
          </a:stretch>
        </p:blipFill>
        <p:spPr>
          <a:xfrm>
            <a:off x="586877" y="2274019"/>
            <a:ext cx="563149" cy="400278"/>
          </a:xfrm>
          <a:prstGeom prst="rect">
            <a:avLst/>
          </a:prstGeom>
        </p:spPr>
      </p:pic>
      <p:pic>
        <p:nvPicPr>
          <p:cNvPr id="57" name="Picture 56">
            <a:extLst>
              <a:ext uri="{FF2B5EF4-FFF2-40B4-BE49-F238E27FC236}">
                <a16:creationId xmlns:a16="http://schemas.microsoft.com/office/drawing/2014/main" id="{E2ACA9A6-5107-DCCF-F576-1B61B8FC93F2}"/>
              </a:ext>
            </a:extLst>
          </p:cNvPr>
          <p:cNvPicPr>
            <a:picLocks noChangeAspect="1"/>
          </p:cNvPicPr>
          <p:nvPr/>
        </p:nvPicPr>
        <p:blipFill>
          <a:blip r:embed="rId17"/>
          <a:stretch>
            <a:fillRect/>
          </a:stretch>
        </p:blipFill>
        <p:spPr>
          <a:xfrm>
            <a:off x="7966213" y="1979428"/>
            <a:ext cx="3946496" cy="2581418"/>
          </a:xfrm>
          <a:prstGeom prst="rect">
            <a:avLst/>
          </a:prstGeom>
        </p:spPr>
      </p:pic>
    </p:spTree>
    <p:extLst>
      <p:ext uri="{BB962C8B-B14F-4D97-AF65-F5344CB8AC3E}">
        <p14:creationId xmlns:p14="http://schemas.microsoft.com/office/powerpoint/2010/main" val="253672248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14">
            <a:extLst>
              <a:ext uri="{FF2B5EF4-FFF2-40B4-BE49-F238E27FC236}">
                <a16:creationId xmlns:a16="http://schemas.microsoft.com/office/drawing/2014/main" id="{D1351C14-C9A2-353A-E1CF-E07620AEB62E}"/>
              </a:ext>
            </a:extLst>
          </p:cNvPr>
          <p:cNvSpPr/>
          <p:nvPr/>
        </p:nvSpPr>
        <p:spPr>
          <a:xfrm>
            <a:off x="457200" y="2094167"/>
            <a:ext cx="819216" cy="1094495"/>
          </a:xfrm>
          <a:prstGeom prst="roundRect">
            <a:avLst>
              <a:gd name="adj" fmla="val 6586"/>
            </a:avLst>
          </a:prstGeom>
          <a:gradFill flip="none" rotWithShape="1">
            <a:gsLst>
              <a:gs pos="0">
                <a:srgbClr val="17518A"/>
              </a:gs>
              <a:gs pos="65000">
                <a:srgbClr val="243A5E"/>
              </a:gs>
            </a:gsLst>
            <a:path path="circle">
              <a:fillToRect l="100000" t="100000"/>
            </a:path>
            <a:tileRect r="-100000" b="-100000"/>
          </a:gradFill>
          <a:ln>
            <a:noFill/>
          </a:ln>
          <a:effectLst>
            <a:outerShdw blurRad="63500" dist="38100" dir="2700000" algn="tl" rotWithShape="0">
              <a:prstClr val="black">
                <a:alpha val="41000"/>
              </a:prstClr>
            </a:outerShdw>
          </a:effectLst>
        </p:spPr>
        <p:txBody>
          <a:bodyPr rot="0" spcFirstLastPara="0" vert="horz" wrap="none" lIns="182880" tIns="146304" rIns="183600" bIns="146304"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FFFFFF"/>
              </a:solidFill>
              <a:effectLst/>
              <a:uLnTx/>
              <a:uFillTx/>
              <a:latin typeface="Segoe UI Semibold"/>
              <a:ea typeface="+mn-ea"/>
              <a:cs typeface="+mn-cs"/>
            </a:endParaRPr>
          </a:p>
        </p:txBody>
      </p:sp>
      <p:sp>
        <p:nvSpPr>
          <p:cNvPr id="2" name="Title 1">
            <a:extLst>
              <a:ext uri="{FF2B5EF4-FFF2-40B4-BE49-F238E27FC236}">
                <a16:creationId xmlns:a16="http://schemas.microsoft.com/office/drawing/2014/main" id="{5D1152B8-25B1-0A59-D299-FBE8AC6AA9CA}"/>
              </a:ext>
            </a:extLst>
          </p:cNvPr>
          <p:cNvSpPr>
            <a:spLocks noGrp="1"/>
          </p:cNvSpPr>
          <p:nvPr>
            <p:ph type="title"/>
          </p:nvPr>
        </p:nvSpPr>
        <p:spPr/>
        <p:txBody>
          <a:bodyPr/>
          <a:lstStyle/>
          <a:p>
            <a:r>
              <a:rPr lang="en-GB" dirty="0"/>
              <a:t>Data Factory</a:t>
            </a:r>
          </a:p>
        </p:txBody>
      </p:sp>
      <p:sp>
        <p:nvSpPr>
          <p:cNvPr id="3" name="Rounded Rectangle 14">
            <a:extLst>
              <a:ext uri="{FF2B5EF4-FFF2-40B4-BE49-F238E27FC236}">
                <a16:creationId xmlns:a16="http://schemas.microsoft.com/office/drawing/2014/main" id="{989B56B9-2BEB-9C2F-BB6F-BA1E1BF6F9BE}"/>
              </a:ext>
            </a:extLst>
          </p:cNvPr>
          <p:cNvSpPr/>
          <p:nvPr/>
        </p:nvSpPr>
        <p:spPr>
          <a:xfrm>
            <a:off x="581552" y="2724377"/>
            <a:ext cx="569337" cy="255746"/>
          </a:xfrm>
          <a:prstGeom prst="roundRect">
            <a:avLst>
              <a:gd name="adj" fmla="val 6586"/>
            </a:avLst>
          </a:prstGeom>
          <a:noFill/>
          <a:ln>
            <a:noFill/>
          </a:ln>
          <a:effectLst/>
        </p:spPr>
        <p:txBody>
          <a:bodyPr rot="0" spcFirstLastPara="0" vert="horz" wrap="square" lIns="0" tIns="0" rIns="0" bIns="0" numCol="1" spcCol="0" rtlCol="0" fromWordArt="0" anchor="ctr" anchorCtr="0" forceAA="0" compatLnSpc="1">
            <a:prstTxWarp prst="textNoShape">
              <a:avLst/>
            </a:prstTxWarp>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schemeClr val="bg1"/>
                </a:solidFill>
                <a:effectLst/>
                <a:uLnTx/>
                <a:uFillTx/>
                <a:latin typeface="Segoe UI Semibold"/>
                <a:ea typeface="+mn-ea"/>
                <a:cs typeface="+mn-cs"/>
              </a:rPr>
              <a:t>Data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schemeClr val="bg1"/>
                </a:solidFill>
                <a:effectLst/>
                <a:uLnTx/>
                <a:uFillTx/>
                <a:latin typeface="Segoe UI Semibold"/>
                <a:ea typeface="+mn-ea"/>
                <a:cs typeface="+mn-cs"/>
              </a:rPr>
              <a:t>Factory</a:t>
            </a:r>
          </a:p>
        </p:txBody>
      </p:sp>
      <p:pic>
        <p:nvPicPr>
          <p:cNvPr id="4" name="Graphic 226">
            <a:extLst>
              <a:ext uri="{FF2B5EF4-FFF2-40B4-BE49-F238E27FC236}">
                <a16:creationId xmlns:a16="http://schemas.microsoft.com/office/drawing/2014/main" id="{A9B01E4E-3326-2640-0E6A-1EA815556F02}"/>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2453" r="-2453"/>
          <a:stretch/>
        </p:blipFill>
        <p:spPr>
          <a:xfrm>
            <a:off x="709688" y="2246552"/>
            <a:ext cx="314241" cy="329502"/>
          </a:xfrm>
          <a:prstGeom prst="rect">
            <a:avLst/>
          </a:prstGeom>
        </p:spPr>
      </p:pic>
      <p:pic>
        <p:nvPicPr>
          <p:cNvPr id="11" name="Picture 10">
            <a:extLst>
              <a:ext uri="{FF2B5EF4-FFF2-40B4-BE49-F238E27FC236}">
                <a16:creationId xmlns:a16="http://schemas.microsoft.com/office/drawing/2014/main" id="{D5CBC076-5DA2-E9BC-420D-8E9E6DDDF7CD}"/>
              </a:ext>
            </a:extLst>
          </p:cNvPr>
          <p:cNvPicPr>
            <a:picLocks noChangeAspect="1"/>
          </p:cNvPicPr>
          <p:nvPr/>
        </p:nvPicPr>
        <p:blipFill>
          <a:blip r:embed="rId4">
            <a:clrChange>
              <a:clrFrom>
                <a:srgbClr val="F9F9F9"/>
              </a:clrFrom>
              <a:clrTo>
                <a:srgbClr val="F9F9F9">
                  <a:alpha val="0"/>
                </a:srgbClr>
              </a:clrTo>
            </a:clrChange>
          </a:blip>
          <a:stretch>
            <a:fillRect/>
          </a:stretch>
        </p:blipFill>
        <p:spPr>
          <a:xfrm>
            <a:off x="1468289" y="2094167"/>
            <a:ext cx="1777102" cy="817467"/>
          </a:xfrm>
          <a:prstGeom prst="rect">
            <a:avLst/>
          </a:prstGeom>
        </p:spPr>
      </p:pic>
      <p:sp>
        <p:nvSpPr>
          <p:cNvPr id="83" name="TextBox 82">
            <a:extLst>
              <a:ext uri="{FF2B5EF4-FFF2-40B4-BE49-F238E27FC236}">
                <a16:creationId xmlns:a16="http://schemas.microsoft.com/office/drawing/2014/main" id="{1FC60257-12AE-F694-23B9-8233AEB97D6E}"/>
              </a:ext>
            </a:extLst>
          </p:cNvPr>
          <p:cNvSpPr txBox="1"/>
          <p:nvPr/>
        </p:nvSpPr>
        <p:spPr>
          <a:xfrm>
            <a:off x="1400769" y="2828161"/>
            <a:ext cx="5964128" cy="3416320"/>
          </a:xfrm>
          <a:prstGeom prst="rect">
            <a:avLst/>
          </a:prstGeom>
          <a:noFill/>
        </p:spPr>
        <p:txBody>
          <a:bodyPr wrap="square">
            <a:spAutoFit/>
          </a:bodyPr>
          <a:lstStyle/>
          <a:p>
            <a:pPr marL="285750" indent="-285750">
              <a:buFont typeface="Wingdings" panose="05000000000000000000" pitchFamily="2" charset="2"/>
              <a:buChar char="ü"/>
            </a:pPr>
            <a:r>
              <a:rPr lang="en-GB" b="1" dirty="0">
                <a:solidFill>
                  <a:schemeClr val="tx2">
                    <a:lumMod val="90000"/>
                    <a:lumOff val="10000"/>
                  </a:schemeClr>
                </a:solidFill>
              </a:rPr>
              <a:t>Data Factory</a:t>
            </a:r>
            <a:r>
              <a:rPr lang="en-GB" dirty="0">
                <a:solidFill>
                  <a:schemeClr val="tx2">
                    <a:lumMod val="90000"/>
                    <a:lumOff val="10000"/>
                  </a:schemeClr>
                </a:solidFill>
              </a:rPr>
              <a:t>: Your Gateway to Advanced Data Integration</a:t>
            </a:r>
          </a:p>
          <a:p>
            <a:pPr marL="285750" indent="-285750">
              <a:buFont typeface="Wingdings" panose="05000000000000000000" pitchFamily="2" charset="2"/>
              <a:buChar char="ü"/>
            </a:pPr>
            <a:r>
              <a:rPr lang="en-GB" b="1" dirty="0">
                <a:solidFill>
                  <a:schemeClr val="tx2">
                    <a:lumMod val="90000"/>
                    <a:lumOff val="10000"/>
                  </a:schemeClr>
                </a:solidFill>
              </a:rPr>
              <a:t>Ingest, Prepare, Transform</a:t>
            </a:r>
            <a:r>
              <a:rPr lang="en-GB" dirty="0">
                <a:solidFill>
                  <a:schemeClr val="tx2">
                    <a:lumMod val="90000"/>
                    <a:lumOff val="10000"/>
                  </a:schemeClr>
                </a:solidFill>
              </a:rPr>
              <a:t>: Seamlessly handle data from diverse sources (databases, data warehouses, Lakehouse, real-time data, and more)</a:t>
            </a:r>
          </a:p>
          <a:p>
            <a:pPr marL="285750" indent="-285750">
              <a:buFont typeface="Wingdings" panose="05000000000000000000" pitchFamily="2" charset="2"/>
              <a:buChar char="ü"/>
            </a:pPr>
            <a:r>
              <a:rPr lang="en-GB" b="1" dirty="0">
                <a:solidFill>
                  <a:schemeClr val="tx2">
                    <a:lumMod val="90000"/>
                    <a:lumOff val="10000"/>
                  </a:schemeClr>
                </a:solidFill>
              </a:rPr>
              <a:t>Accessible for All</a:t>
            </a:r>
            <a:r>
              <a:rPr lang="en-GB" dirty="0">
                <a:solidFill>
                  <a:schemeClr val="tx2">
                    <a:lumMod val="90000"/>
                    <a:lumOff val="10000"/>
                  </a:schemeClr>
                </a:solidFill>
              </a:rPr>
              <a:t>: Designed for both citizen and professional developers</a:t>
            </a:r>
          </a:p>
          <a:p>
            <a:pPr marL="285750" indent="-285750">
              <a:buFont typeface="Wingdings" panose="05000000000000000000" pitchFamily="2" charset="2"/>
              <a:buChar char="ü"/>
            </a:pPr>
            <a:r>
              <a:rPr lang="en-GB" b="1" dirty="0">
                <a:solidFill>
                  <a:schemeClr val="tx2">
                    <a:lumMod val="90000"/>
                    <a:lumOff val="10000"/>
                  </a:schemeClr>
                </a:solidFill>
              </a:rPr>
              <a:t>Lightning-Fast Data Movement</a:t>
            </a:r>
            <a:r>
              <a:rPr lang="en-GB" dirty="0">
                <a:solidFill>
                  <a:schemeClr val="tx2">
                    <a:lumMod val="90000"/>
                    <a:lumOff val="10000"/>
                  </a:schemeClr>
                </a:solidFill>
              </a:rPr>
              <a:t>: Utilize Fast Copy within Data Factory for rapid data transfer</a:t>
            </a:r>
          </a:p>
          <a:p>
            <a:pPr marL="285750" indent="-285750">
              <a:buFont typeface="Wingdings" panose="05000000000000000000" pitchFamily="2" charset="2"/>
              <a:buChar char="ü"/>
            </a:pPr>
            <a:r>
              <a:rPr lang="en-GB" b="1" dirty="0" err="1">
                <a:solidFill>
                  <a:schemeClr val="tx2">
                    <a:lumMod val="90000"/>
                    <a:lumOff val="10000"/>
                  </a:schemeClr>
                </a:solidFill>
              </a:rPr>
              <a:t>Fueling</a:t>
            </a:r>
            <a:r>
              <a:rPr lang="en-GB" b="1" dirty="0">
                <a:solidFill>
                  <a:schemeClr val="tx2">
                    <a:lumMod val="90000"/>
                    <a:lumOff val="10000"/>
                  </a:schemeClr>
                </a:solidFill>
              </a:rPr>
              <a:t> Analytics</a:t>
            </a:r>
            <a:r>
              <a:rPr lang="en-GB" dirty="0">
                <a:solidFill>
                  <a:schemeClr val="tx2">
                    <a:lumMod val="90000"/>
                    <a:lumOff val="10000"/>
                  </a:schemeClr>
                </a:solidFill>
              </a:rPr>
              <a:t>: Easily bring data to your Microsoft Fabric Lakehouse and Data Warehouse for powerful analytics</a:t>
            </a:r>
          </a:p>
        </p:txBody>
      </p:sp>
      <p:sp>
        <p:nvSpPr>
          <p:cNvPr id="84" name="Rectangle 83">
            <a:extLst>
              <a:ext uri="{FF2B5EF4-FFF2-40B4-BE49-F238E27FC236}">
                <a16:creationId xmlns:a16="http://schemas.microsoft.com/office/drawing/2014/main" id="{BB523B49-9074-6524-B740-9429B2CD1708}"/>
              </a:ext>
            </a:extLst>
          </p:cNvPr>
          <p:cNvSpPr/>
          <p:nvPr/>
        </p:nvSpPr>
        <p:spPr>
          <a:xfrm>
            <a:off x="462170" y="966089"/>
            <a:ext cx="11274552" cy="1005324"/>
          </a:xfrm>
          <a:prstGeom prst="rect">
            <a:avLst/>
          </a:prstGeom>
          <a:solidFill>
            <a:srgbClr val="9CF1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Aft>
                <a:spcPts val="400"/>
              </a:spcAft>
            </a:pPr>
            <a:r>
              <a:rPr lang="en-GB" sz="1600" b="1" dirty="0">
                <a:solidFill>
                  <a:schemeClr val="tx1"/>
                </a:solidFill>
              </a:rPr>
              <a:t>Data Factory in Microsoft Fabric offers a modern data integration experience, enabling both citizen and professional developers to efficiently ingest, prepare, and transform data from various sources</a:t>
            </a:r>
            <a:endParaRPr lang="en-US" sz="1600" dirty="0">
              <a:solidFill>
                <a:schemeClr val="tx1"/>
              </a:solidFill>
            </a:endParaRPr>
          </a:p>
        </p:txBody>
      </p:sp>
      <p:pic>
        <p:nvPicPr>
          <p:cNvPr id="88" name="Picture 87">
            <a:extLst>
              <a:ext uri="{FF2B5EF4-FFF2-40B4-BE49-F238E27FC236}">
                <a16:creationId xmlns:a16="http://schemas.microsoft.com/office/drawing/2014/main" id="{F99CBBC5-CEA8-5BCC-284D-57A6B7152437}"/>
              </a:ext>
            </a:extLst>
          </p:cNvPr>
          <p:cNvPicPr>
            <a:picLocks noChangeAspect="1"/>
          </p:cNvPicPr>
          <p:nvPr/>
        </p:nvPicPr>
        <p:blipFill>
          <a:blip r:embed="rId5"/>
          <a:stretch>
            <a:fillRect/>
          </a:stretch>
        </p:blipFill>
        <p:spPr>
          <a:xfrm>
            <a:off x="8196729" y="4109040"/>
            <a:ext cx="3727952" cy="1442115"/>
          </a:xfrm>
          <a:prstGeom prst="rect">
            <a:avLst/>
          </a:prstGeom>
        </p:spPr>
      </p:pic>
      <p:pic>
        <p:nvPicPr>
          <p:cNvPr id="90" name="Picture 89">
            <a:extLst>
              <a:ext uri="{FF2B5EF4-FFF2-40B4-BE49-F238E27FC236}">
                <a16:creationId xmlns:a16="http://schemas.microsoft.com/office/drawing/2014/main" id="{DC39D073-2561-BB09-F314-348B793F6E06}"/>
              </a:ext>
            </a:extLst>
          </p:cNvPr>
          <p:cNvPicPr>
            <a:picLocks noChangeAspect="1"/>
          </p:cNvPicPr>
          <p:nvPr/>
        </p:nvPicPr>
        <p:blipFill rotWithShape="1">
          <a:blip r:embed="rId6"/>
          <a:srcRect r="29703"/>
          <a:stretch/>
        </p:blipFill>
        <p:spPr>
          <a:xfrm>
            <a:off x="8196729" y="2720962"/>
            <a:ext cx="2902224" cy="1042806"/>
          </a:xfrm>
          <a:prstGeom prst="rect">
            <a:avLst/>
          </a:prstGeom>
        </p:spPr>
      </p:pic>
    </p:spTree>
    <p:extLst>
      <p:ext uri="{BB962C8B-B14F-4D97-AF65-F5344CB8AC3E}">
        <p14:creationId xmlns:p14="http://schemas.microsoft.com/office/powerpoint/2010/main" val="410883787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1152B8-25B1-0A59-D299-FBE8AC6AA9CA}"/>
              </a:ext>
            </a:extLst>
          </p:cNvPr>
          <p:cNvSpPr>
            <a:spLocks noGrp="1"/>
          </p:cNvSpPr>
          <p:nvPr>
            <p:ph type="title"/>
          </p:nvPr>
        </p:nvSpPr>
        <p:spPr/>
        <p:txBody>
          <a:bodyPr/>
          <a:lstStyle/>
          <a:p>
            <a:r>
              <a:rPr lang="en-GB" dirty="0"/>
              <a:t>Data Engineering</a:t>
            </a:r>
          </a:p>
        </p:txBody>
      </p:sp>
      <p:sp>
        <p:nvSpPr>
          <p:cNvPr id="83" name="TextBox 82">
            <a:extLst>
              <a:ext uri="{FF2B5EF4-FFF2-40B4-BE49-F238E27FC236}">
                <a16:creationId xmlns:a16="http://schemas.microsoft.com/office/drawing/2014/main" id="{1FC60257-12AE-F694-23B9-8233AEB97D6E}"/>
              </a:ext>
            </a:extLst>
          </p:cNvPr>
          <p:cNvSpPr txBox="1"/>
          <p:nvPr/>
        </p:nvSpPr>
        <p:spPr>
          <a:xfrm>
            <a:off x="1434756" y="2973159"/>
            <a:ext cx="6397280" cy="2031325"/>
          </a:xfrm>
          <a:prstGeom prst="rect">
            <a:avLst/>
          </a:prstGeom>
          <a:noFill/>
        </p:spPr>
        <p:txBody>
          <a:bodyPr wrap="square">
            <a:spAutoFit/>
          </a:bodyPr>
          <a:lstStyle/>
          <a:p>
            <a:r>
              <a:rPr lang="en-GB" dirty="0">
                <a:solidFill>
                  <a:schemeClr val="tx2">
                    <a:lumMod val="90000"/>
                    <a:lumOff val="10000"/>
                  </a:schemeClr>
                </a:solidFill>
              </a:rPr>
              <a:t>Data Engineering Capabilities:</a:t>
            </a:r>
          </a:p>
          <a:p>
            <a:pPr marL="285750" indent="-285750">
              <a:buFont typeface="Wingdings" panose="05000000000000000000" pitchFamily="2" charset="2"/>
              <a:buChar char="ü"/>
            </a:pPr>
            <a:endParaRPr lang="en-GB" dirty="0">
              <a:solidFill>
                <a:schemeClr val="tx2">
                  <a:lumMod val="90000"/>
                  <a:lumOff val="10000"/>
                </a:schemeClr>
              </a:solidFill>
            </a:endParaRPr>
          </a:p>
          <a:p>
            <a:pPr marL="285750" indent="-285750">
              <a:buFont typeface="Wingdings" panose="05000000000000000000" pitchFamily="2" charset="2"/>
              <a:buChar char="ü"/>
            </a:pPr>
            <a:r>
              <a:rPr lang="en-GB" dirty="0">
                <a:solidFill>
                  <a:schemeClr val="tx2">
                    <a:lumMod val="90000"/>
                    <a:lumOff val="10000"/>
                  </a:schemeClr>
                </a:solidFill>
              </a:rPr>
              <a:t>    Ensure accessible, well-organized, high-quality data</a:t>
            </a:r>
          </a:p>
          <a:p>
            <a:pPr marL="285750" indent="-285750">
              <a:buFont typeface="Wingdings" panose="05000000000000000000" pitchFamily="2" charset="2"/>
              <a:buChar char="ü"/>
            </a:pPr>
            <a:r>
              <a:rPr lang="en-GB" dirty="0">
                <a:solidFill>
                  <a:schemeClr val="tx2">
                    <a:lumMod val="90000"/>
                    <a:lumOff val="10000"/>
                  </a:schemeClr>
                </a:solidFill>
              </a:rPr>
              <a:t>    Create and manage data using a </a:t>
            </a:r>
            <a:r>
              <a:rPr lang="en-GB" dirty="0" err="1">
                <a:solidFill>
                  <a:schemeClr val="tx2">
                    <a:lumMod val="90000"/>
                    <a:lumOff val="10000"/>
                  </a:schemeClr>
                </a:solidFill>
              </a:rPr>
              <a:t>lakehouse</a:t>
            </a:r>
            <a:endParaRPr lang="en-GB" dirty="0">
              <a:solidFill>
                <a:schemeClr val="tx2">
                  <a:lumMod val="90000"/>
                  <a:lumOff val="10000"/>
                </a:schemeClr>
              </a:solidFill>
            </a:endParaRPr>
          </a:p>
          <a:p>
            <a:pPr marL="285750" indent="-285750">
              <a:buFont typeface="Wingdings" panose="05000000000000000000" pitchFamily="2" charset="2"/>
              <a:buChar char="ü"/>
            </a:pPr>
            <a:r>
              <a:rPr lang="en-GB" dirty="0">
                <a:solidFill>
                  <a:schemeClr val="tx2">
                    <a:lumMod val="90000"/>
                    <a:lumOff val="10000"/>
                  </a:schemeClr>
                </a:solidFill>
              </a:rPr>
              <a:t>    Design pipelines for seamless data copying</a:t>
            </a:r>
          </a:p>
          <a:p>
            <a:pPr marL="285750" indent="-285750">
              <a:buFont typeface="Wingdings" panose="05000000000000000000" pitchFamily="2" charset="2"/>
              <a:buChar char="ü"/>
            </a:pPr>
            <a:r>
              <a:rPr lang="en-GB" dirty="0">
                <a:solidFill>
                  <a:schemeClr val="tx2">
                    <a:lumMod val="90000"/>
                    <a:lumOff val="10000"/>
                  </a:schemeClr>
                </a:solidFill>
              </a:rPr>
              <a:t>    Utilize Spark job definitions for batch/streaming jobs</a:t>
            </a:r>
          </a:p>
          <a:p>
            <a:pPr marL="285750" indent="-285750">
              <a:buFont typeface="Wingdings" panose="05000000000000000000" pitchFamily="2" charset="2"/>
              <a:buChar char="ü"/>
            </a:pPr>
            <a:r>
              <a:rPr lang="en-GB" dirty="0">
                <a:solidFill>
                  <a:schemeClr val="tx2">
                    <a:lumMod val="90000"/>
                    <a:lumOff val="10000"/>
                  </a:schemeClr>
                </a:solidFill>
              </a:rPr>
              <a:t>    Leverage notebooks for code-based data tasks</a:t>
            </a:r>
          </a:p>
        </p:txBody>
      </p:sp>
      <p:sp>
        <p:nvSpPr>
          <p:cNvPr id="84" name="Rectangle 83">
            <a:extLst>
              <a:ext uri="{FF2B5EF4-FFF2-40B4-BE49-F238E27FC236}">
                <a16:creationId xmlns:a16="http://schemas.microsoft.com/office/drawing/2014/main" id="{BB523B49-9074-6524-B740-9429B2CD1708}"/>
              </a:ext>
            </a:extLst>
          </p:cNvPr>
          <p:cNvSpPr/>
          <p:nvPr/>
        </p:nvSpPr>
        <p:spPr>
          <a:xfrm>
            <a:off x="462170" y="966089"/>
            <a:ext cx="11274552" cy="1005324"/>
          </a:xfrm>
          <a:prstGeom prst="rect">
            <a:avLst/>
          </a:prstGeom>
          <a:solidFill>
            <a:srgbClr val="9CF1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Aft>
                <a:spcPts val="400"/>
              </a:spcAft>
            </a:pPr>
            <a:r>
              <a:rPr lang="en-GB" sz="1600" b="1" dirty="0">
                <a:solidFill>
                  <a:schemeClr val="tx1"/>
                </a:solidFill>
              </a:rPr>
              <a:t>Data engineering in Microsoft Fabric enables users to design, build, and maintain infrastructures and systems that enable their organizations to collect, store, process, and </a:t>
            </a:r>
            <a:r>
              <a:rPr lang="en-GB" sz="1600" b="1" dirty="0" err="1">
                <a:solidFill>
                  <a:schemeClr val="tx1"/>
                </a:solidFill>
              </a:rPr>
              <a:t>analyze</a:t>
            </a:r>
            <a:r>
              <a:rPr lang="en-GB" sz="1600" b="1" dirty="0">
                <a:solidFill>
                  <a:schemeClr val="tx1"/>
                </a:solidFill>
              </a:rPr>
              <a:t> large volumes of data</a:t>
            </a:r>
            <a:endParaRPr lang="en-US" sz="1600" dirty="0">
              <a:solidFill>
                <a:schemeClr val="tx1"/>
              </a:solidFill>
            </a:endParaRPr>
          </a:p>
        </p:txBody>
      </p:sp>
      <p:sp>
        <p:nvSpPr>
          <p:cNvPr id="6" name="Rounded Rectangle 15">
            <a:extLst>
              <a:ext uri="{FF2B5EF4-FFF2-40B4-BE49-F238E27FC236}">
                <a16:creationId xmlns:a16="http://schemas.microsoft.com/office/drawing/2014/main" id="{841946A0-7238-55B2-AD22-F8A192C25434}"/>
              </a:ext>
            </a:extLst>
          </p:cNvPr>
          <p:cNvSpPr/>
          <p:nvPr/>
        </p:nvSpPr>
        <p:spPr>
          <a:xfrm>
            <a:off x="462587" y="2112569"/>
            <a:ext cx="819216" cy="1094495"/>
          </a:xfrm>
          <a:prstGeom prst="roundRect">
            <a:avLst>
              <a:gd name="adj" fmla="val 6586"/>
            </a:avLst>
          </a:prstGeom>
          <a:gradFill flip="none" rotWithShape="1">
            <a:gsLst>
              <a:gs pos="0">
                <a:srgbClr val="17518A"/>
              </a:gs>
              <a:gs pos="65000">
                <a:srgbClr val="243A5E"/>
              </a:gs>
            </a:gsLst>
            <a:path path="circle">
              <a:fillToRect l="100000" t="100000"/>
            </a:path>
            <a:tileRect r="-100000" b="-100000"/>
          </a:gradFill>
          <a:ln>
            <a:noFill/>
          </a:ln>
          <a:effectLst>
            <a:outerShdw blurRad="63500" dist="38100" dir="2700000" algn="tl" rotWithShape="0">
              <a:prstClr val="black">
                <a:alpha val="41000"/>
              </a:prstClr>
            </a:outerShdw>
          </a:effectLst>
        </p:spPr>
        <p:txBody>
          <a:bodyPr rot="0" spcFirstLastPara="0" vert="horz" wrap="none" lIns="182880" tIns="146304" rIns="183600" bIns="146304"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FFFFFF"/>
              </a:solidFill>
              <a:effectLst/>
              <a:uLnTx/>
              <a:uFillTx/>
              <a:latin typeface="Segoe UI Semibold"/>
              <a:ea typeface="+mn-ea"/>
              <a:cs typeface="+mn-cs"/>
            </a:endParaRPr>
          </a:p>
        </p:txBody>
      </p:sp>
      <p:sp>
        <p:nvSpPr>
          <p:cNvPr id="7" name="Rounded Rectangle 15">
            <a:extLst>
              <a:ext uri="{FF2B5EF4-FFF2-40B4-BE49-F238E27FC236}">
                <a16:creationId xmlns:a16="http://schemas.microsoft.com/office/drawing/2014/main" id="{D2B8813A-EFCF-6B64-6EAE-5B8557558A94}"/>
              </a:ext>
            </a:extLst>
          </p:cNvPr>
          <p:cNvSpPr/>
          <p:nvPr/>
        </p:nvSpPr>
        <p:spPr>
          <a:xfrm>
            <a:off x="511378" y="2742777"/>
            <a:ext cx="720458" cy="255746"/>
          </a:xfrm>
          <a:prstGeom prst="roundRect">
            <a:avLst>
              <a:gd name="adj" fmla="val 6586"/>
            </a:avLst>
          </a:prstGeom>
          <a:noFill/>
          <a:ln>
            <a:noFill/>
          </a:ln>
          <a:effectLst/>
        </p:spPr>
        <p:txBody>
          <a:bodyPr rot="0" spcFirstLastPara="0" vert="horz" wrap="square" lIns="0" tIns="0" rIns="0" bIns="0" numCol="1" spcCol="0" rtlCol="0" fromWordArt="0" anchor="ctr" anchorCtr="0" forceAA="0" compatLnSpc="1">
            <a:prstTxWarp prst="textNoShape">
              <a:avLst/>
            </a:prstTxWarp>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t>Synapse Data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t>Engineering</a:t>
            </a:r>
          </a:p>
        </p:txBody>
      </p:sp>
      <p:pic>
        <p:nvPicPr>
          <p:cNvPr id="8" name="Graphic 227">
            <a:extLst>
              <a:ext uri="{FF2B5EF4-FFF2-40B4-BE49-F238E27FC236}">
                <a16:creationId xmlns:a16="http://schemas.microsoft.com/office/drawing/2014/main" id="{D60DBC6E-A6CB-86AA-10AC-3A63B4C54A5D}"/>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2453" r="-2453"/>
          <a:stretch/>
        </p:blipFill>
        <p:spPr>
          <a:xfrm>
            <a:off x="715076" y="2264955"/>
            <a:ext cx="314240" cy="329500"/>
          </a:xfrm>
          <a:prstGeom prst="rect">
            <a:avLst/>
          </a:prstGeom>
        </p:spPr>
      </p:pic>
      <p:pic>
        <p:nvPicPr>
          <p:cNvPr id="10" name="Picture 9">
            <a:extLst>
              <a:ext uri="{FF2B5EF4-FFF2-40B4-BE49-F238E27FC236}">
                <a16:creationId xmlns:a16="http://schemas.microsoft.com/office/drawing/2014/main" id="{1B087C5F-C812-5F3F-0407-5686A5258D74}"/>
              </a:ext>
            </a:extLst>
          </p:cNvPr>
          <p:cNvPicPr>
            <a:picLocks noChangeAspect="1"/>
          </p:cNvPicPr>
          <p:nvPr/>
        </p:nvPicPr>
        <p:blipFill>
          <a:blip r:embed="rId4">
            <a:clrChange>
              <a:clrFrom>
                <a:srgbClr val="FAFAFA"/>
              </a:clrFrom>
              <a:clrTo>
                <a:srgbClr val="FAFAFA">
                  <a:alpha val="0"/>
                </a:srgbClr>
              </a:clrTo>
            </a:clrChange>
          </a:blip>
          <a:stretch>
            <a:fillRect/>
          </a:stretch>
        </p:blipFill>
        <p:spPr>
          <a:xfrm>
            <a:off x="1434755" y="2059711"/>
            <a:ext cx="4508846" cy="913448"/>
          </a:xfrm>
          <a:prstGeom prst="rect">
            <a:avLst/>
          </a:prstGeom>
        </p:spPr>
      </p:pic>
      <p:pic>
        <p:nvPicPr>
          <p:cNvPr id="13" name="Picture 12">
            <a:extLst>
              <a:ext uri="{FF2B5EF4-FFF2-40B4-BE49-F238E27FC236}">
                <a16:creationId xmlns:a16="http://schemas.microsoft.com/office/drawing/2014/main" id="{95A20D8A-7199-4C2D-B09F-BE55A8CAA392}"/>
              </a:ext>
            </a:extLst>
          </p:cNvPr>
          <p:cNvPicPr>
            <a:picLocks noChangeAspect="1"/>
          </p:cNvPicPr>
          <p:nvPr/>
        </p:nvPicPr>
        <p:blipFill>
          <a:blip r:embed="rId5"/>
          <a:stretch>
            <a:fillRect/>
          </a:stretch>
        </p:blipFill>
        <p:spPr>
          <a:xfrm>
            <a:off x="8248733" y="4667280"/>
            <a:ext cx="2832418" cy="1867331"/>
          </a:xfrm>
          <a:prstGeom prst="rect">
            <a:avLst/>
          </a:prstGeom>
        </p:spPr>
      </p:pic>
      <p:pic>
        <p:nvPicPr>
          <p:cNvPr id="15" name="Picture 14">
            <a:extLst>
              <a:ext uri="{FF2B5EF4-FFF2-40B4-BE49-F238E27FC236}">
                <a16:creationId xmlns:a16="http://schemas.microsoft.com/office/drawing/2014/main" id="{CCA192C1-90DC-C221-AF30-A1E41F191E4F}"/>
              </a:ext>
            </a:extLst>
          </p:cNvPr>
          <p:cNvPicPr>
            <a:picLocks noChangeAspect="1"/>
          </p:cNvPicPr>
          <p:nvPr/>
        </p:nvPicPr>
        <p:blipFill>
          <a:blip r:embed="rId6"/>
          <a:stretch>
            <a:fillRect/>
          </a:stretch>
        </p:blipFill>
        <p:spPr>
          <a:xfrm>
            <a:off x="8248733" y="2221827"/>
            <a:ext cx="3637448" cy="1970473"/>
          </a:xfrm>
          <a:prstGeom prst="rect">
            <a:avLst/>
          </a:prstGeom>
        </p:spPr>
      </p:pic>
    </p:spTree>
    <p:extLst>
      <p:ext uri="{BB962C8B-B14F-4D97-AF65-F5344CB8AC3E}">
        <p14:creationId xmlns:p14="http://schemas.microsoft.com/office/powerpoint/2010/main" val="325297489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1152B8-25B1-0A59-D299-FBE8AC6AA9CA}"/>
              </a:ext>
            </a:extLst>
          </p:cNvPr>
          <p:cNvSpPr>
            <a:spLocks noGrp="1"/>
          </p:cNvSpPr>
          <p:nvPr>
            <p:ph type="title"/>
          </p:nvPr>
        </p:nvSpPr>
        <p:spPr/>
        <p:txBody>
          <a:bodyPr/>
          <a:lstStyle/>
          <a:p>
            <a:r>
              <a:rPr lang="en-GB" dirty="0"/>
              <a:t>Data Science</a:t>
            </a:r>
          </a:p>
        </p:txBody>
      </p:sp>
      <p:sp>
        <p:nvSpPr>
          <p:cNvPr id="83" name="TextBox 82">
            <a:extLst>
              <a:ext uri="{FF2B5EF4-FFF2-40B4-BE49-F238E27FC236}">
                <a16:creationId xmlns:a16="http://schemas.microsoft.com/office/drawing/2014/main" id="{1FC60257-12AE-F694-23B9-8233AEB97D6E}"/>
              </a:ext>
            </a:extLst>
          </p:cNvPr>
          <p:cNvSpPr txBox="1"/>
          <p:nvPr/>
        </p:nvSpPr>
        <p:spPr>
          <a:xfrm>
            <a:off x="1434755" y="2973159"/>
            <a:ext cx="6814723" cy="3693319"/>
          </a:xfrm>
          <a:prstGeom prst="rect">
            <a:avLst/>
          </a:prstGeom>
          <a:noFill/>
        </p:spPr>
        <p:txBody>
          <a:bodyPr wrap="square">
            <a:spAutoFit/>
          </a:bodyPr>
          <a:lstStyle/>
          <a:p>
            <a:r>
              <a:rPr lang="en-GB" dirty="0">
                <a:solidFill>
                  <a:schemeClr val="tx2">
                    <a:lumMod val="90000"/>
                    <a:lumOff val="10000"/>
                  </a:schemeClr>
                </a:solidFill>
              </a:rPr>
              <a:t>Data Science Workflows Empowered:</a:t>
            </a:r>
          </a:p>
          <a:p>
            <a:pPr marL="285750" indent="-285750">
              <a:buFont typeface="Wingdings" panose="05000000000000000000" pitchFamily="2" charset="2"/>
              <a:buChar char="ü"/>
            </a:pPr>
            <a:endParaRPr lang="en-GB" dirty="0">
              <a:solidFill>
                <a:schemeClr val="tx2">
                  <a:lumMod val="90000"/>
                  <a:lumOff val="10000"/>
                </a:schemeClr>
              </a:solidFill>
            </a:endParaRPr>
          </a:p>
          <a:p>
            <a:pPr marL="285750" indent="-285750">
              <a:buFont typeface="Wingdings" panose="05000000000000000000" pitchFamily="2" charset="2"/>
              <a:buChar char="ü"/>
            </a:pPr>
            <a:r>
              <a:rPr lang="en-GB" dirty="0">
                <a:solidFill>
                  <a:schemeClr val="tx2">
                    <a:lumMod val="90000"/>
                    <a:lumOff val="10000"/>
                  </a:schemeClr>
                </a:solidFill>
              </a:rPr>
              <a:t>Microsoft Fabric facilitates end-to-end data science workflows</a:t>
            </a:r>
          </a:p>
          <a:p>
            <a:pPr marL="285750" indent="-285750">
              <a:buFont typeface="Wingdings" panose="05000000000000000000" pitchFamily="2" charset="2"/>
              <a:buChar char="ü"/>
            </a:pPr>
            <a:r>
              <a:rPr lang="en-GB" dirty="0">
                <a:solidFill>
                  <a:schemeClr val="tx2">
                    <a:lumMod val="90000"/>
                    <a:lumOff val="10000"/>
                  </a:schemeClr>
                </a:solidFill>
              </a:rPr>
              <a:t>Enables data enrichment and business insights</a:t>
            </a:r>
          </a:p>
          <a:p>
            <a:pPr marL="285750" indent="-285750">
              <a:buFont typeface="Wingdings" panose="05000000000000000000" pitchFamily="2" charset="2"/>
              <a:buChar char="ü"/>
            </a:pPr>
            <a:r>
              <a:rPr lang="en-GB" dirty="0">
                <a:solidFill>
                  <a:schemeClr val="tx2">
                    <a:lumMod val="90000"/>
                    <a:lumOff val="10000"/>
                  </a:schemeClr>
                </a:solidFill>
              </a:rPr>
              <a:t>Covers data exploration, preparation, cleansing, experimentation, </a:t>
            </a:r>
            <a:r>
              <a:rPr lang="en-GB" dirty="0" err="1">
                <a:solidFill>
                  <a:schemeClr val="tx2">
                    <a:lumMod val="90000"/>
                    <a:lumOff val="10000"/>
                  </a:schemeClr>
                </a:solidFill>
              </a:rPr>
              <a:t>modeling</a:t>
            </a:r>
            <a:r>
              <a:rPr lang="en-GB" dirty="0">
                <a:solidFill>
                  <a:schemeClr val="tx2">
                    <a:lumMod val="90000"/>
                    <a:lumOff val="10000"/>
                  </a:schemeClr>
                </a:solidFill>
              </a:rPr>
              <a:t>, scoring, and serving insights to BI reports</a:t>
            </a:r>
          </a:p>
          <a:p>
            <a:pPr marL="285750" indent="-285750">
              <a:buFont typeface="Wingdings" panose="05000000000000000000" pitchFamily="2" charset="2"/>
              <a:buChar char="ü"/>
            </a:pPr>
            <a:r>
              <a:rPr lang="en-GB" dirty="0">
                <a:solidFill>
                  <a:schemeClr val="tx2">
                    <a:lumMod val="90000"/>
                    <a:lumOff val="10000"/>
                  </a:schemeClr>
                </a:solidFill>
              </a:rPr>
              <a:t>Unification of multiple ML frameworks and algorithms into a single API</a:t>
            </a:r>
          </a:p>
          <a:p>
            <a:pPr marL="285750" indent="-285750">
              <a:buFont typeface="Wingdings" panose="05000000000000000000" pitchFamily="2" charset="2"/>
              <a:buChar char="ü"/>
            </a:pPr>
            <a:r>
              <a:rPr lang="en-GB" dirty="0">
                <a:solidFill>
                  <a:schemeClr val="tx2">
                    <a:lumMod val="90000"/>
                    <a:lumOff val="10000"/>
                  </a:schemeClr>
                </a:solidFill>
              </a:rPr>
              <a:t>Integration with pre-trained AI models from Azure AI services</a:t>
            </a:r>
          </a:p>
          <a:p>
            <a:pPr marL="285750" indent="-285750">
              <a:buFont typeface="Wingdings" panose="05000000000000000000" pitchFamily="2" charset="2"/>
              <a:buChar char="ü"/>
            </a:pPr>
            <a:r>
              <a:rPr lang="en-GB" dirty="0">
                <a:solidFill>
                  <a:schemeClr val="tx2">
                    <a:lumMod val="90000"/>
                    <a:lumOff val="10000"/>
                  </a:schemeClr>
                </a:solidFill>
              </a:rPr>
              <a:t>Integration with Microsoft Fabric model registry</a:t>
            </a:r>
          </a:p>
          <a:p>
            <a:pPr marL="285750" indent="-285750">
              <a:buFont typeface="Wingdings" panose="05000000000000000000" pitchFamily="2" charset="2"/>
              <a:buChar char="ü"/>
            </a:pPr>
            <a:r>
              <a:rPr lang="en-GB" dirty="0">
                <a:solidFill>
                  <a:schemeClr val="tx2">
                    <a:lumMod val="90000"/>
                    <a:lumOff val="10000"/>
                  </a:schemeClr>
                </a:solidFill>
              </a:rPr>
              <a:t>Predicted values written to </a:t>
            </a:r>
            <a:r>
              <a:rPr lang="en-GB" dirty="0" err="1">
                <a:solidFill>
                  <a:schemeClr val="tx2">
                    <a:lumMod val="90000"/>
                    <a:lumOff val="10000"/>
                  </a:schemeClr>
                </a:solidFill>
              </a:rPr>
              <a:t>OneLake</a:t>
            </a:r>
            <a:r>
              <a:rPr lang="en-GB" dirty="0">
                <a:solidFill>
                  <a:schemeClr val="tx2">
                    <a:lumMod val="90000"/>
                    <a:lumOff val="10000"/>
                  </a:schemeClr>
                </a:solidFill>
              </a:rPr>
              <a:t> and consumed in Power BI reports</a:t>
            </a:r>
          </a:p>
        </p:txBody>
      </p:sp>
      <p:sp>
        <p:nvSpPr>
          <p:cNvPr id="84" name="Rectangle 83">
            <a:extLst>
              <a:ext uri="{FF2B5EF4-FFF2-40B4-BE49-F238E27FC236}">
                <a16:creationId xmlns:a16="http://schemas.microsoft.com/office/drawing/2014/main" id="{BB523B49-9074-6524-B740-9429B2CD1708}"/>
              </a:ext>
            </a:extLst>
          </p:cNvPr>
          <p:cNvSpPr/>
          <p:nvPr/>
        </p:nvSpPr>
        <p:spPr>
          <a:xfrm>
            <a:off x="462170" y="966089"/>
            <a:ext cx="11274552" cy="1005324"/>
          </a:xfrm>
          <a:prstGeom prst="rect">
            <a:avLst/>
          </a:prstGeom>
          <a:solidFill>
            <a:srgbClr val="9CF1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Aft>
                <a:spcPts val="400"/>
              </a:spcAft>
            </a:pPr>
            <a:r>
              <a:rPr lang="en-GB" sz="1600" b="1" dirty="0">
                <a:solidFill>
                  <a:schemeClr val="tx1"/>
                </a:solidFill>
              </a:rPr>
              <a:t>Microsoft Fabric provides a comprehensive Data Science platform, enabling users to streamline end-to-end data science workflows, from data exploration and preparation to </a:t>
            </a:r>
            <a:r>
              <a:rPr lang="en-GB" sz="1600" b="1" dirty="0" err="1">
                <a:solidFill>
                  <a:schemeClr val="tx1"/>
                </a:solidFill>
              </a:rPr>
              <a:t>modeling</a:t>
            </a:r>
            <a:r>
              <a:rPr lang="en-GB" sz="1600" b="1" dirty="0">
                <a:solidFill>
                  <a:schemeClr val="tx1"/>
                </a:solidFill>
              </a:rPr>
              <a:t> and predictive insights, fostering data enrichment and valuable business insights</a:t>
            </a:r>
            <a:endParaRPr lang="en-US" sz="1600" dirty="0">
              <a:solidFill>
                <a:schemeClr val="tx1"/>
              </a:solidFill>
            </a:endParaRPr>
          </a:p>
        </p:txBody>
      </p:sp>
      <p:sp>
        <p:nvSpPr>
          <p:cNvPr id="6" name="Rounded Rectangle 15">
            <a:extLst>
              <a:ext uri="{FF2B5EF4-FFF2-40B4-BE49-F238E27FC236}">
                <a16:creationId xmlns:a16="http://schemas.microsoft.com/office/drawing/2014/main" id="{841946A0-7238-55B2-AD22-F8A192C25434}"/>
              </a:ext>
            </a:extLst>
          </p:cNvPr>
          <p:cNvSpPr/>
          <p:nvPr/>
        </p:nvSpPr>
        <p:spPr>
          <a:xfrm>
            <a:off x="462587" y="2112569"/>
            <a:ext cx="819216" cy="1094495"/>
          </a:xfrm>
          <a:prstGeom prst="roundRect">
            <a:avLst>
              <a:gd name="adj" fmla="val 6586"/>
            </a:avLst>
          </a:prstGeom>
          <a:gradFill flip="none" rotWithShape="1">
            <a:gsLst>
              <a:gs pos="0">
                <a:srgbClr val="17518A"/>
              </a:gs>
              <a:gs pos="65000">
                <a:srgbClr val="243A5E"/>
              </a:gs>
            </a:gsLst>
            <a:path path="circle">
              <a:fillToRect l="100000" t="100000"/>
            </a:path>
            <a:tileRect r="-100000" b="-100000"/>
          </a:gradFill>
          <a:ln>
            <a:noFill/>
          </a:ln>
          <a:effectLst>
            <a:outerShdw blurRad="63500" dist="38100" dir="2700000" algn="tl" rotWithShape="0">
              <a:prstClr val="black">
                <a:alpha val="41000"/>
              </a:prstClr>
            </a:outerShdw>
          </a:effectLst>
        </p:spPr>
        <p:txBody>
          <a:bodyPr rot="0" spcFirstLastPara="0" vert="horz" wrap="none" lIns="182880" tIns="146304" rIns="183600" bIns="146304"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FFFFFF"/>
              </a:solidFill>
              <a:effectLst/>
              <a:uLnTx/>
              <a:uFillTx/>
              <a:latin typeface="Segoe UI Semibold"/>
              <a:ea typeface="+mn-ea"/>
              <a:cs typeface="+mn-cs"/>
            </a:endParaRPr>
          </a:p>
        </p:txBody>
      </p:sp>
      <p:sp>
        <p:nvSpPr>
          <p:cNvPr id="3" name="Rounded Rectangle 17">
            <a:extLst>
              <a:ext uri="{FF2B5EF4-FFF2-40B4-BE49-F238E27FC236}">
                <a16:creationId xmlns:a16="http://schemas.microsoft.com/office/drawing/2014/main" id="{4ACEB080-AAE2-169E-4815-A0446ADB05BD}"/>
              </a:ext>
            </a:extLst>
          </p:cNvPr>
          <p:cNvSpPr/>
          <p:nvPr/>
        </p:nvSpPr>
        <p:spPr>
          <a:xfrm>
            <a:off x="467557" y="2119351"/>
            <a:ext cx="819216" cy="1094495"/>
          </a:xfrm>
          <a:prstGeom prst="roundRect">
            <a:avLst>
              <a:gd name="adj" fmla="val 6586"/>
            </a:avLst>
          </a:prstGeom>
          <a:gradFill flip="none" rotWithShape="1">
            <a:gsLst>
              <a:gs pos="0">
                <a:srgbClr val="17518A"/>
              </a:gs>
              <a:gs pos="65000">
                <a:srgbClr val="243A5E"/>
              </a:gs>
            </a:gsLst>
            <a:path path="circle">
              <a:fillToRect l="100000" t="100000"/>
            </a:path>
            <a:tileRect r="-100000" b="-100000"/>
          </a:gradFill>
          <a:ln>
            <a:noFill/>
          </a:ln>
          <a:effectLst>
            <a:outerShdw blurRad="63500" dist="38100" dir="2700000" algn="tl" rotWithShape="0">
              <a:prstClr val="black">
                <a:alpha val="41000"/>
              </a:prstClr>
            </a:outerShdw>
          </a:effectLst>
        </p:spPr>
        <p:txBody>
          <a:bodyPr rot="0" spcFirstLastPara="0" vert="horz" wrap="none" lIns="182880" tIns="146304" rIns="183600" bIns="146304"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FFFFFF"/>
              </a:solidFill>
              <a:effectLst/>
              <a:uLnTx/>
              <a:uFillTx/>
              <a:latin typeface="Segoe UI Semibold"/>
              <a:ea typeface="+mn-ea"/>
              <a:cs typeface="+mn-cs"/>
            </a:endParaRPr>
          </a:p>
        </p:txBody>
      </p:sp>
      <p:sp>
        <p:nvSpPr>
          <p:cNvPr id="9" name="Rounded Rectangle 17">
            <a:extLst>
              <a:ext uri="{FF2B5EF4-FFF2-40B4-BE49-F238E27FC236}">
                <a16:creationId xmlns:a16="http://schemas.microsoft.com/office/drawing/2014/main" id="{992FCDC6-99F5-6A65-71FC-4330ADC9F33C}"/>
              </a:ext>
            </a:extLst>
          </p:cNvPr>
          <p:cNvSpPr/>
          <p:nvPr/>
        </p:nvSpPr>
        <p:spPr>
          <a:xfrm>
            <a:off x="514227" y="2760899"/>
            <a:ext cx="688828" cy="255746"/>
          </a:xfrm>
          <a:prstGeom prst="roundRect">
            <a:avLst>
              <a:gd name="adj" fmla="val 6586"/>
            </a:avLst>
          </a:prstGeom>
          <a:noFill/>
          <a:ln>
            <a:noFill/>
          </a:ln>
          <a:effectLst/>
        </p:spPr>
        <p:txBody>
          <a:bodyPr rot="0" spcFirstLastPara="0" vert="horz" wrap="square" lIns="0" tIns="0" rIns="0" bIns="0" numCol="1" spcCol="0" rtlCol="0" fromWordArt="0" anchor="ctr" anchorCtr="0" forceAA="0" compatLnSpc="1">
            <a:prstTxWarp prst="textNoShape">
              <a:avLst/>
            </a:prstTxWarp>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gradFill>
                  <a:gsLst>
                    <a:gs pos="14000">
                      <a:srgbClr val="FFFFFF"/>
                    </a:gs>
                    <a:gs pos="59000">
                      <a:srgbClr val="FFFFFF"/>
                    </a:gs>
                  </a:gsLst>
                  <a:path path="circle">
                    <a:fillToRect l="100000" t="100000"/>
                  </a:path>
                </a:gradFill>
                <a:effectLst/>
                <a:uLnTx/>
                <a:uFillTx/>
                <a:latin typeface="Segoe UI Semibold"/>
                <a:ea typeface="+mn-ea"/>
                <a:cs typeface="+mn-cs"/>
              </a:rPr>
              <a:t>Synapse Data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gradFill>
                  <a:gsLst>
                    <a:gs pos="14000">
                      <a:srgbClr val="FFFFFF"/>
                    </a:gs>
                    <a:gs pos="59000">
                      <a:srgbClr val="FFFFFF"/>
                    </a:gs>
                  </a:gsLst>
                  <a:path path="circle">
                    <a:fillToRect l="100000" t="100000"/>
                  </a:path>
                </a:gradFill>
                <a:effectLst/>
                <a:uLnTx/>
                <a:uFillTx/>
                <a:latin typeface="Segoe UI Semibold"/>
                <a:ea typeface="+mn-ea"/>
                <a:cs typeface="+mn-cs"/>
              </a:rPr>
              <a:t>Science</a:t>
            </a:r>
          </a:p>
        </p:txBody>
      </p:sp>
      <p:pic>
        <p:nvPicPr>
          <p:cNvPr id="11" name="Graphic 228">
            <a:extLst>
              <a:ext uri="{FF2B5EF4-FFF2-40B4-BE49-F238E27FC236}">
                <a16:creationId xmlns:a16="http://schemas.microsoft.com/office/drawing/2014/main" id="{5105D598-1723-0EE9-49E2-09585329353E}"/>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2453" r="-2453"/>
          <a:stretch/>
        </p:blipFill>
        <p:spPr>
          <a:xfrm>
            <a:off x="702109" y="2283074"/>
            <a:ext cx="314241" cy="329502"/>
          </a:xfrm>
          <a:prstGeom prst="rect">
            <a:avLst/>
          </a:prstGeom>
        </p:spPr>
      </p:pic>
      <p:pic>
        <p:nvPicPr>
          <p:cNvPr id="14" name="Picture 13">
            <a:extLst>
              <a:ext uri="{FF2B5EF4-FFF2-40B4-BE49-F238E27FC236}">
                <a16:creationId xmlns:a16="http://schemas.microsoft.com/office/drawing/2014/main" id="{1FEC7014-1DCD-884C-9405-5F7527524A96}"/>
              </a:ext>
            </a:extLst>
          </p:cNvPr>
          <p:cNvPicPr>
            <a:picLocks noChangeAspect="1"/>
          </p:cNvPicPr>
          <p:nvPr/>
        </p:nvPicPr>
        <p:blipFill>
          <a:blip r:embed="rId4">
            <a:clrChange>
              <a:clrFrom>
                <a:srgbClr val="FAFAFA"/>
              </a:clrFrom>
              <a:clrTo>
                <a:srgbClr val="FAFAFA">
                  <a:alpha val="0"/>
                </a:srgbClr>
              </a:clrTo>
            </a:clrChange>
          </a:blip>
          <a:stretch>
            <a:fillRect/>
          </a:stretch>
        </p:blipFill>
        <p:spPr>
          <a:xfrm>
            <a:off x="1464158" y="2032406"/>
            <a:ext cx="2690400" cy="935611"/>
          </a:xfrm>
          <a:prstGeom prst="rect">
            <a:avLst/>
          </a:prstGeom>
        </p:spPr>
      </p:pic>
      <p:pic>
        <p:nvPicPr>
          <p:cNvPr id="22" name="Picture 21">
            <a:extLst>
              <a:ext uri="{FF2B5EF4-FFF2-40B4-BE49-F238E27FC236}">
                <a16:creationId xmlns:a16="http://schemas.microsoft.com/office/drawing/2014/main" id="{A888969A-EC48-B1DA-A189-3482343D32AC}"/>
              </a:ext>
            </a:extLst>
          </p:cNvPr>
          <p:cNvPicPr>
            <a:picLocks noChangeAspect="1"/>
          </p:cNvPicPr>
          <p:nvPr/>
        </p:nvPicPr>
        <p:blipFill>
          <a:blip r:embed="rId5"/>
          <a:stretch>
            <a:fillRect/>
          </a:stretch>
        </p:blipFill>
        <p:spPr>
          <a:xfrm>
            <a:off x="8068752" y="2298424"/>
            <a:ext cx="3421139" cy="2261152"/>
          </a:xfrm>
          <a:prstGeom prst="rect">
            <a:avLst/>
          </a:prstGeom>
        </p:spPr>
      </p:pic>
    </p:spTree>
    <p:extLst>
      <p:ext uri="{BB962C8B-B14F-4D97-AF65-F5344CB8AC3E}">
        <p14:creationId xmlns:p14="http://schemas.microsoft.com/office/powerpoint/2010/main" val="344326176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1152B8-25B1-0A59-D299-FBE8AC6AA9CA}"/>
              </a:ext>
            </a:extLst>
          </p:cNvPr>
          <p:cNvSpPr>
            <a:spLocks noGrp="1"/>
          </p:cNvSpPr>
          <p:nvPr>
            <p:ph type="title"/>
          </p:nvPr>
        </p:nvSpPr>
        <p:spPr/>
        <p:txBody>
          <a:bodyPr/>
          <a:lstStyle/>
          <a:p>
            <a:r>
              <a:rPr lang="en-GB" dirty="0"/>
              <a:t>Data Warehouse</a:t>
            </a:r>
          </a:p>
        </p:txBody>
      </p:sp>
      <p:sp>
        <p:nvSpPr>
          <p:cNvPr id="83" name="TextBox 82">
            <a:extLst>
              <a:ext uri="{FF2B5EF4-FFF2-40B4-BE49-F238E27FC236}">
                <a16:creationId xmlns:a16="http://schemas.microsoft.com/office/drawing/2014/main" id="{1FC60257-12AE-F694-23B9-8233AEB97D6E}"/>
              </a:ext>
            </a:extLst>
          </p:cNvPr>
          <p:cNvSpPr txBox="1"/>
          <p:nvPr/>
        </p:nvSpPr>
        <p:spPr>
          <a:xfrm>
            <a:off x="1434755" y="2973159"/>
            <a:ext cx="6814723" cy="2308324"/>
          </a:xfrm>
          <a:prstGeom prst="rect">
            <a:avLst/>
          </a:prstGeom>
          <a:noFill/>
        </p:spPr>
        <p:txBody>
          <a:bodyPr wrap="square">
            <a:spAutoFit/>
          </a:bodyPr>
          <a:lstStyle/>
          <a:p>
            <a:r>
              <a:rPr lang="en-GB" dirty="0">
                <a:solidFill>
                  <a:schemeClr val="tx2">
                    <a:lumMod val="90000"/>
                    <a:lumOff val="10000"/>
                  </a:schemeClr>
                </a:solidFill>
              </a:rPr>
              <a:t>Lake centric data warehouse:</a:t>
            </a:r>
          </a:p>
          <a:p>
            <a:pPr marL="285750" indent="-285750">
              <a:buFont typeface="Wingdings" panose="05000000000000000000" pitchFamily="2" charset="2"/>
              <a:buChar char="ü"/>
            </a:pPr>
            <a:endParaRPr lang="en-GB" dirty="0">
              <a:solidFill>
                <a:schemeClr val="tx2">
                  <a:lumMod val="90000"/>
                  <a:lumOff val="10000"/>
                </a:schemeClr>
              </a:solidFill>
            </a:endParaRPr>
          </a:p>
          <a:p>
            <a:pPr marL="285750" indent="-285750">
              <a:buFont typeface="Wingdings" panose="05000000000000000000" pitchFamily="2" charset="2"/>
              <a:buChar char="ü"/>
            </a:pPr>
            <a:r>
              <a:rPr lang="en-GB" dirty="0">
                <a:solidFill>
                  <a:schemeClr val="tx2">
                    <a:lumMod val="90000"/>
                    <a:lumOff val="10000"/>
                  </a:schemeClr>
                </a:solidFill>
              </a:rPr>
              <a:t>Enterprise-grade distributed processing engine</a:t>
            </a:r>
          </a:p>
          <a:p>
            <a:pPr marL="285750" indent="-285750">
              <a:buFont typeface="Wingdings" panose="05000000000000000000" pitchFamily="2" charset="2"/>
              <a:buChar char="ü"/>
            </a:pPr>
            <a:r>
              <a:rPr lang="en-GB" dirty="0">
                <a:solidFill>
                  <a:schemeClr val="tx2">
                    <a:lumMod val="90000"/>
                    <a:lumOff val="10000"/>
                  </a:schemeClr>
                </a:solidFill>
              </a:rPr>
              <a:t>Industry-leading performance at scale</a:t>
            </a:r>
          </a:p>
          <a:p>
            <a:pPr marL="285750" indent="-285750">
              <a:buFont typeface="Wingdings" panose="05000000000000000000" pitchFamily="2" charset="2"/>
              <a:buChar char="ü"/>
            </a:pPr>
            <a:r>
              <a:rPr lang="en-GB" dirty="0">
                <a:solidFill>
                  <a:schemeClr val="tx2">
                    <a:lumMod val="90000"/>
                    <a:lumOff val="10000"/>
                  </a:schemeClr>
                </a:solidFill>
              </a:rPr>
              <a:t>Eliminates configuration and management hassles</a:t>
            </a:r>
          </a:p>
          <a:p>
            <a:pPr marL="285750" indent="-285750">
              <a:buFont typeface="Wingdings" panose="05000000000000000000" pitchFamily="2" charset="2"/>
              <a:buChar char="ü"/>
            </a:pPr>
            <a:r>
              <a:rPr lang="en-GB" dirty="0">
                <a:solidFill>
                  <a:schemeClr val="tx2">
                    <a:lumMod val="90000"/>
                    <a:lumOff val="10000"/>
                  </a:schemeClr>
                </a:solidFill>
              </a:rPr>
              <a:t>Seamless integration with Power BI for analysis and reporting</a:t>
            </a:r>
          </a:p>
          <a:p>
            <a:pPr marL="285750" indent="-285750">
              <a:buFont typeface="Wingdings" panose="05000000000000000000" pitchFamily="2" charset="2"/>
              <a:buChar char="ü"/>
            </a:pPr>
            <a:r>
              <a:rPr lang="en-GB" dirty="0">
                <a:solidFill>
                  <a:schemeClr val="tx2">
                    <a:lumMod val="90000"/>
                    <a:lumOff val="10000"/>
                  </a:schemeClr>
                </a:solidFill>
              </a:rPr>
              <a:t>Microsoft </a:t>
            </a:r>
            <a:r>
              <a:rPr lang="en-GB" dirty="0" err="1">
                <a:solidFill>
                  <a:schemeClr val="tx2">
                    <a:lumMod val="90000"/>
                    <a:lumOff val="10000"/>
                  </a:schemeClr>
                </a:solidFill>
              </a:rPr>
              <a:t>OneLake</a:t>
            </a:r>
            <a:r>
              <a:rPr lang="en-GB" dirty="0">
                <a:solidFill>
                  <a:schemeClr val="tx2">
                    <a:lumMod val="90000"/>
                    <a:lumOff val="10000"/>
                  </a:schemeClr>
                </a:solidFill>
              </a:rPr>
              <a:t> as the </a:t>
            </a:r>
            <a:r>
              <a:rPr lang="en-GB" dirty="0" err="1">
                <a:solidFill>
                  <a:schemeClr val="tx2">
                    <a:lumMod val="90000"/>
                    <a:lumOff val="10000"/>
                  </a:schemeClr>
                </a:solidFill>
              </a:rPr>
              <a:t>centerpiece</a:t>
            </a:r>
            <a:endParaRPr lang="en-GB" dirty="0">
              <a:solidFill>
                <a:schemeClr val="tx2">
                  <a:lumMod val="90000"/>
                  <a:lumOff val="10000"/>
                </a:schemeClr>
              </a:solidFill>
            </a:endParaRPr>
          </a:p>
          <a:p>
            <a:pPr marL="285750" indent="-285750">
              <a:buFont typeface="Wingdings" panose="05000000000000000000" pitchFamily="2" charset="2"/>
              <a:buChar char="ü"/>
            </a:pPr>
            <a:endParaRPr lang="en-GB" dirty="0">
              <a:solidFill>
                <a:schemeClr val="tx2">
                  <a:lumMod val="90000"/>
                  <a:lumOff val="10000"/>
                </a:schemeClr>
              </a:solidFill>
            </a:endParaRPr>
          </a:p>
        </p:txBody>
      </p:sp>
      <p:sp>
        <p:nvSpPr>
          <p:cNvPr id="84" name="Rectangle 83">
            <a:extLst>
              <a:ext uri="{FF2B5EF4-FFF2-40B4-BE49-F238E27FC236}">
                <a16:creationId xmlns:a16="http://schemas.microsoft.com/office/drawing/2014/main" id="{BB523B49-9074-6524-B740-9429B2CD1708}"/>
              </a:ext>
            </a:extLst>
          </p:cNvPr>
          <p:cNvSpPr/>
          <p:nvPr/>
        </p:nvSpPr>
        <p:spPr>
          <a:xfrm>
            <a:off x="462170" y="966089"/>
            <a:ext cx="11274552" cy="1005324"/>
          </a:xfrm>
          <a:prstGeom prst="rect">
            <a:avLst/>
          </a:prstGeom>
          <a:solidFill>
            <a:srgbClr val="9CF1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Aft>
                <a:spcPts val="400"/>
              </a:spcAft>
            </a:pPr>
            <a:r>
              <a:rPr lang="en-GB" sz="1600" b="1" dirty="0">
                <a:solidFill>
                  <a:schemeClr val="tx1"/>
                </a:solidFill>
              </a:rPr>
              <a:t>Simplified data warehousing with high-performance analytics while eliminating the complexities of configuration, making it an accessible and powerful solution for organizations</a:t>
            </a:r>
            <a:endParaRPr lang="en-US" sz="1600" dirty="0">
              <a:solidFill>
                <a:schemeClr val="tx1"/>
              </a:solidFill>
            </a:endParaRPr>
          </a:p>
        </p:txBody>
      </p:sp>
      <p:sp>
        <p:nvSpPr>
          <p:cNvPr id="6" name="Rounded Rectangle 15">
            <a:extLst>
              <a:ext uri="{FF2B5EF4-FFF2-40B4-BE49-F238E27FC236}">
                <a16:creationId xmlns:a16="http://schemas.microsoft.com/office/drawing/2014/main" id="{841946A0-7238-55B2-AD22-F8A192C25434}"/>
              </a:ext>
            </a:extLst>
          </p:cNvPr>
          <p:cNvSpPr/>
          <p:nvPr/>
        </p:nvSpPr>
        <p:spPr>
          <a:xfrm>
            <a:off x="462587" y="2112569"/>
            <a:ext cx="819216" cy="1094495"/>
          </a:xfrm>
          <a:prstGeom prst="roundRect">
            <a:avLst>
              <a:gd name="adj" fmla="val 6586"/>
            </a:avLst>
          </a:prstGeom>
          <a:gradFill flip="none" rotWithShape="1">
            <a:gsLst>
              <a:gs pos="0">
                <a:srgbClr val="17518A"/>
              </a:gs>
              <a:gs pos="65000">
                <a:srgbClr val="243A5E"/>
              </a:gs>
            </a:gsLst>
            <a:path path="circle">
              <a:fillToRect l="100000" t="100000"/>
            </a:path>
            <a:tileRect r="-100000" b="-100000"/>
          </a:gradFill>
          <a:ln>
            <a:noFill/>
          </a:ln>
          <a:effectLst>
            <a:outerShdw blurRad="63500" dist="38100" dir="2700000" algn="tl" rotWithShape="0">
              <a:prstClr val="black">
                <a:alpha val="41000"/>
              </a:prstClr>
            </a:outerShdw>
          </a:effectLst>
        </p:spPr>
        <p:txBody>
          <a:bodyPr rot="0" spcFirstLastPara="0" vert="horz" wrap="none" lIns="182880" tIns="146304" rIns="183600" bIns="146304"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FFFFFF"/>
              </a:solidFill>
              <a:effectLst/>
              <a:uLnTx/>
              <a:uFillTx/>
              <a:latin typeface="Segoe UI Semibold"/>
              <a:ea typeface="+mn-ea"/>
              <a:cs typeface="+mn-cs"/>
            </a:endParaRPr>
          </a:p>
        </p:txBody>
      </p:sp>
      <p:sp>
        <p:nvSpPr>
          <p:cNvPr id="4" name="Rounded Rectangle 16">
            <a:extLst>
              <a:ext uri="{FF2B5EF4-FFF2-40B4-BE49-F238E27FC236}">
                <a16:creationId xmlns:a16="http://schemas.microsoft.com/office/drawing/2014/main" id="{701FC0C2-4210-7412-291C-2C2EBA09B411}"/>
              </a:ext>
            </a:extLst>
          </p:cNvPr>
          <p:cNvSpPr/>
          <p:nvPr/>
        </p:nvSpPr>
        <p:spPr>
          <a:xfrm>
            <a:off x="477080" y="2119351"/>
            <a:ext cx="819216" cy="1094495"/>
          </a:xfrm>
          <a:prstGeom prst="roundRect">
            <a:avLst>
              <a:gd name="adj" fmla="val 6586"/>
            </a:avLst>
          </a:prstGeom>
          <a:gradFill flip="none" rotWithShape="1">
            <a:gsLst>
              <a:gs pos="0">
                <a:srgbClr val="17518A"/>
              </a:gs>
              <a:gs pos="65000">
                <a:srgbClr val="243A5E"/>
              </a:gs>
            </a:gsLst>
            <a:path path="circle">
              <a:fillToRect l="100000" t="100000"/>
            </a:path>
            <a:tileRect r="-100000" b="-100000"/>
          </a:gradFill>
          <a:ln>
            <a:noFill/>
          </a:ln>
          <a:effectLst>
            <a:outerShdw blurRad="63500" dist="38100" dir="2700000" algn="tl" rotWithShape="0">
              <a:prstClr val="black">
                <a:alpha val="41000"/>
              </a:prstClr>
            </a:outerShdw>
          </a:effectLst>
        </p:spPr>
        <p:txBody>
          <a:bodyPr rot="0" spcFirstLastPara="0" vert="horz" wrap="none" lIns="182880" tIns="146304" rIns="183600" bIns="146304"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FFFFFF"/>
              </a:solidFill>
              <a:effectLst/>
              <a:uLnTx/>
              <a:uFillTx/>
              <a:latin typeface="Segoe UI Semibold"/>
              <a:ea typeface="+mn-ea"/>
              <a:cs typeface="+mn-cs"/>
            </a:endParaRPr>
          </a:p>
        </p:txBody>
      </p:sp>
      <p:sp>
        <p:nvSpPr>
          <p:cNvPr id="5" name="Rounded Rectangle 244">
            <a:extLst>
              <a:ext uri="{FF2B5EF4-FFF2-40B4-BE49-F238E27FC236}">
                <a16:creationId xmlns:a16="http://schemas.microsoft.com/office/drawing/2014/main" id="{AFF4EC4F-81A0-C5BB-2CA0-3B627042626D}"/>
              </a:ext>
            </a:extLst>
          </p:cNvPr>
          <p:cNvSpPr/>
          <p:nvPr/>
        </p:nvSpPr>
        <p:spPr>
          <a:xfrm>
            <a:off x="541686" y="2749559"/>
            <a:ext cx="688829" cy="255746"/>
          </a:xfrm>
          <a:prstGeom prst="roundRect">
            <a:avLst>
              <a:gd name="adj" fmla="val 6586"/>
            </a:avLst>
          </a:prstGeom>
          <a:noFill/>
          <a:ln>
            <a:noFill/>
          </a:ln>
          <a:effectLst/>
        </p:spPr>
        <p:txBody>
          <a:bodyPr rot="0" spcFirstLastPara="0" vert="horz" wrap="square" lIns="0" tIns="0" rIns="0" bIns="0" numCol="1" spcCol="0" rtlCol="0" fromWordArt="0" anchor="ctr" anchorCtr="0" forceAA="0" compatLnSpc="1">
            <a:prstTxWarp prst="textNoShape">
              <a:avLst/>
            </a:prstTxWarp>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gradFill>
                  <a:gsLst>
                    <a:gs pos="14000">
                      <a:srgbClr val="FFFFFF"/>
                    </a:gs>
                    <a:gs pos="59000">
                      <a:srgbClr val="FFFFFF"/>
                    </a:gs>
                  </a:gsLst>
                  <a:path path="circle">
                    <a:fillToRect l="100000" t="100000"/>
                  </a:path>
                </a:gradFill>
                <a:effectLst/>
                <a:uLnTx/>
                <a:uFillTx/>
                <a:latin typeface="Segoe UI Semibold"/>
                <a:ea typeface="+mn-ea"/>
                <a:cs typeface="+mn-cs"/>
              </a:rPr>
              <a:t>Synapse Data</a:t>
            </a:r>
            <a:br>
              <a:rPr kumimoji="0" lang="en-US" sz="800" b="0" i="0" u="none" strike="noStrike" kern="0" cap="none" spc="0" normalizeH="0" baseline="0" noProof="0" dirty="0">
                <a:ln>
                  <a:noFill/>
                </a:ln>
                <a:gradFill>
                  <a:gsLst>
                    <a:gs pos="14000">
                      <a:srgbClr val="FFFFFF"/>
                    </a:gs>
                    <a:gs pos="59000">
                      <a:srgbClr val="FFFFFF"/>
                    </a:gs>
                  </a:gsLst>
                  <a:path path="circle">
                    <a:fillToRect l="100000" t="100000"/>
                  </a:path>
                </a:gradFill>
                <a:effectLst/>
                <a:uLnTx/>
                <a:uFillTx/>
                <a:latin typeface="Segoe UI Semibold"/>
                <a:ea typeface="+mn-ea"/>
                <a:cs typeface="+mn-cs"/>
              </a:rPr>
            </a:br>
            <a:r>
              <a:rPr kumimoji="0" lang="en-US" sz="800" b="0" i="0" u="none" strike="noStrike" kern="0" cap="none" spc="0" normalizeH="0" baseline="0" noProof="0" dirty="0">
                <a:ln>
                  <a:noFill/>
                </a:ln>
                <a:gradFill>
                  <a:gsLst>
                    <a:gs pos="14000">
                      <a:srgbClr val="FFFFFF"/>
                    </a:gs>
                    <a:gs pos="59000">
                      <a:srgbClr val="FFFFFF"/>
                    </a:gs>
                  </a:gsLst>
                  <a:path path="circle">
                    <a:fillToRect l="100000" t="100000"/>
                  </a:path>
                </a:gradFill>
                <a:effectLst/>
                <a:uLnTx/>
                <a:uFillTx/>
                <a:latin typeface="Segoe UI Semibold"/>
                <a:ea typeface="+mn-ea"/>
                <a:cs typeface="+mn-cs"/>
              </a:rPr>
              <a:t>Warehousing</a:t>
            </a:r>
          </a:p>
        </p:txBody>
      </p:sp>
      <p:pic>
        <p:nvPicPr>
          <p:cNvPr id="7" name="Graphic 230">
            <a:extLst>
              <a:ext uri="{FF2B5EF4-FFF2-40B4-BE49-F238E27FC236}">
                <a16:creationId xmlns:a16="http://schemas.microsoft.com/office/drawing/2014/main" id="{EDC520D0-0275-3272-82D9-72D15BBB31C8}"/>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2453" r="-2453"/>
          <a:stretch/>
        </p:blipFill>
        <p:spPr>
          <a:xfrm>
            <a:off x="720603" y="2262335"/>
            <a:ext cx="332171" cy="348303"/>
          </a:xfrm>
          <a:prstGeom prst="rect">
            <a:avLst/>
          </a:prstGeom>
        </p:spPr>
      </p:pic>
      <p:pic>
        <p:nvPicPr>
          <p:cNvPr id="10" name="Picture 9">
            <a:extLst>
              <a:ext uri="{FF2B5EF4-FFF2-40B4-BE49-F238E27FC236}">
                <a16:creationId xmlns:a16="http://schemas.microsoft.com/office/drawing/2014/main" id="{97E76725-D634-CD17-7F59-91E678241A73}"/>
              </a:ext>
            </a:extLst>
          </p:cNvPr>
          <p:cNvPicPr>
            <a:picLocks noChangeAspect="1"/>
          </p:cNvPicPr>
          <p:nvPr/>
        </p:nvPicPr>
        <p:blipFill>
          <a:blip r:embed="rId4"/>
          <a:stretch>
            <a:fillRect/>
          </a:stretch>
        </p:blipFill>
        <p:spPr>
          <a:xfrm>
            <a:off x="8518996" y="2196309"/>
            <a:ext cx="3131318" cy="1944521"/>
          </a:xfrm>
          <a:prstGeom prst="rect">
            <a:avLst/>
          </a:prstGeom>
        </p:spPr>
      </p:pic>
      <p:pic>
        <p:nvPicPr>
          <p:cNvPr id="13" name="Picture 12">
            <a:extLst>
              <a:ext uri="{FF2B5EF4-FFF2-40B4-BE49-F238E27FC236}">
                <a16:creationId xmlns:a16="http://schemas.microsoft.com/office/drawing/2014/main" id="{0DC24326-F816-9337-3C92-655D28D62FA7}"/>
              </a:ext>
            </a:extLst>
          </p:cNvPr>
          <p:cNvPicPr>
            <a:picLocks noChangeAspect="1"/>
          </p:cNvPicPr>
          <p:nvPr/>
        </p:nvPicPr>
        <p:blipFill>
          <a:blip r:embed="rId5">
            <a:clrChange>
              <a:clrFrom>
                <a:srgbClr val="FAFAFA"/>
              </a:clrFrom>
              <a:clrTo>
                <a:srgbClr val="FAFAFA">
                  <a:alpha val="0"/>
                </a:srgbClr>
              </a:clrTo>
            </a:clrChange>
          </a:blip>
          <a:stretch>
            <a:fillRect/>
          </a:stretch>
        </p:blipFill>
        <p:spPr>
          <a:xfrm>
            <a:off x="1459128" y="2095569"/>
            <a:ext cx="3019851" cy="935611"/>
          </a:xfrm>
          <a:prstGeom prst="rect">
            <a:avLst/>
          </a:prstGeom>
        </p:spPr>
      </p:pic>
    </p:spTree>
    <p:extLst>
      <p:ext uri="{BB962C8B-B14F-4D97-AF65-F5344CB8AC3E}">
        <p14:creationId xmlns:p14="http://schemas.microsoft.com/office/powerpoint/2010/main" val="328614554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1152B8-25B1-0A59-D299-FBE8AC6AA9CA}"/>
              </a:ext>
            </a:extLst>
          </p:cNvPr>
          <p:cNvSpPr>
            <a:spLocks noGrp="1"/>
          </p:cNvSpPr>
          <p:nvPr>
            <p:ph type="title"/>
          </p:nvPr>
        </p:nvSpPr>
        <p:spPr/>
        <p:txBody>
          <a:bodyPr/>
          <a:lstStyle/>
          <a:p>
            <a:r>
              <a:rPr lang="en-GB" dirty="0"/>
              <a:t>Real Time Analytics</a:t>
            </a:r>
          </a:p>
        </p:txBody>
      </p:sp>
      <p:sp>
        <p:nvSpPr>
          <p:cNvPr id="83" name="TextBox 82">
            <a:extLst>
              <a:ext uri="{FF2B5EF4-FFF2-40B4-BE49-F238E27FC236}">
                <a16:creationId xmlns:a16="http://schemas.microsoft.com/office/drawing/2014/main" id="{1FC60257-12AE-F694-23B9-8233AEB97D6E}"/>
              </a:ext>
            </a:extLst>
          </p:cNvPr>
          <p:cNvSpPr txBox="1"/>
          <p:nvPr/>
        </p:nvSpPr>
        <p:spPr>
          <a:xfrm>
            <a:off x="1434755" y="2973159"/>
            <a:ext cx="6814723" cy="3416320"/>
          </a:xfrm>
          <a:prstGeom prst="rect">
            <a:avLst/>
          </a:prstGeom>
          <a:noFill/>
        </p:spPr>
        <p:txBody>
          <a:bodyPr wrap="square">
            <a:spAutoFit/>
          </a:bodyPr>
          <a:lstStyle/>
          <a:p>
            <a:r>
              <a:rPr lang="en-GB" dirty="0">
                <a:solidFill>
                  <a:schemeClr val="tx2">
                    <a:lumMod val="90000"/>
                    <a:lumOff val="10000"/>
                  </a:schemeClr>
                </a:solidFill>
              </a:rPr>
              <a:t>Real Time Analytics scaling up seamlessly:</a:t>
            </a:r>
          </a:p>
          <a:p>
            <a:pPr marL="285750" indent="-285750">
              <a:buFont typeface="Wingdings" panose="05000000000000000000" pitchFamily="2" charset="2"/>
              <a:buChar char="ü"/>
            </a:pPr>
            <a:endParaRPr lang="en-GB" dirty="0">
              <a:solidFill>
                <a:schemeClr val="tx2">
                  <a:lumMod val="90000"/>
                  <a:lumOff val="10000"/>
                </a:schemeClr>
              </a:solidFill>
            </a:endParaRPr>
          </a:p>
          <a:p>
            <a:pPr marL="285750" indent="-285750">
              <a:buFont typeface="Wingdings" panose="05000000000000000000" pitchFamily="2" charset="2"/>
              <a:buChar char="ü"/>
            </a:pPr>
            <a:r>
              <a:rPr lang="en-GB" dirty="0">
                <a:solidFill>
                  <a:schemeClr val="tx2">
                    <a:lumMod val="90000"/>
                    <a:lumOff val="10000"/>
                  </a:schemeClr>
                </a:solidFill>
              </a:rPr>
              <a:t>Real-Time Analytics is a fully managed big data analytics platform</a:t>
            </a:r>
          </a:p>
          <a:p>
            <a:pPr marL="285750" indent="-285750">
              <a:buFont typeface="Wingdings" panose="05000000000000000000" pitchFamily="2" charset="2"/>
              <a:buChar char="ü"/>
            </a:pPr>
            <a:r>
              <a:rPr lang="en-GB" dirty="0">
                <a:solidFill>
                  <a:schemeClr val="tx2">
                    <a:lumMod val="90000"/>
                    <a:lumOff val="10000"/>
                  </a:schemeClr>
                </a:solidFill>
              </a:rPr>
              <a:t>Simplifies Real Time Data Processing</a:t>
            </a:r>
          </a:p>
          <a:p>
            <a:pPr marL="285750" indent="-285750">
              <a:buFont typeface="Wingdings" panose="05000000000000000000" pitchFamily="2" charset="2"/>
              <a:buChar char="ü"/>
            </a:pPr>
            <a:r>
              <a:rPr lang="en-GB" dirty="0">
                <a:solidFill>
                  <a:schemeClr val="tx2">
                    <a:lumMod val="90000"/>
                    <a:lumOff val="10000"/>
                  </a:schemeClr>
                </a:solidFill>
              </a:rPr>
              <a:t>Supports time series analysis and geospatial analytics</a:t>
            </a:r>
          </a:p>
          <a:p>
            <a:pPr marL="285750" indent="-285750">
              <a:buFont typeface="Wingdings" panose="05000000000000000000" pitchFamily="2" charset="2"/>
              <a:buChar char="ü"/>
            </a:pPr>
            <a:r>
              <a:rPr lang="en-GB" dirty="0">
                <a:solidFill>
                  <a:schemeClr val="tx2">
                    <a:lumMod val="90000"/>
                    <a:lumOff val="10000"/>
                  </a:schemeClr>
                </a:solidFill>
              </a:rPr>
              <a:t>No-code experience with </a:t>
            </a:r>
            <a:r>
              <a:rPr lang="en-GB" dirty="0" err="1">
                <a:solidFill>
                  <a:schemeClr val="tx2">
                    <a:lumMod val="90000"/>
                    <a:lumOff val="10000"/>
                  </a:schemeClr>
                </a:solidFill>
              </a:rPr>
              <a:t>Eventstream</a:t>
            </a:r>
            <a:endParaRPr lang="en-GB" dirty="0">
              <a:solidFill>
                <a:schemeClr val="tx2">
                  <a:lumMod val="90000"/>
                  <a:lumOff val="10000"/>
                </a:schemeClr>
              </a:solidFill>
            </a:endParaRPr>
          </a:p>
          <a:p>
            <a:pPr marL="285750" indent="-285750">
              <a:buFont typeface="Wingdings" panose="05000000000000000000" pitchFamily="2" charset="2"/>
              <a:buChar char="ü"/>
            </a:pPr>
            <a:r>
              <a:rPr lang="en-GB" dirty="0">
                <a:solidFill>
                  <a:schemeClr val="tx2">
                    <a:lumMod val="90000"/>
                    <a:lumOff val="10000"/>
                  </a:schemeClr>
                </a:solidFill>
              </a:rPr>
              <a:t>Kusto Query Language (KQL) database is scalable, capable of handling billions of records, and retains data for extended periods</a:t>
            </a:r>
          </a:p>
          <a:p>
            <a:pPr marL="285750" indent="-285750">
              <a:buFont typeface="Wingdings" panose="05000000000000000000" pitchFamily="2" charset="2"/>
              <a:buChar char="ü"/>
            </a:pPr>
            <a:r>
              <a:rPr lang="en-GB" dirty="0">
                <a:solidFill>
                  <a:schemeClr val="tx2">
                    <a:lumMod val="90000"/>
                    <a:lumOff val="10000"/>
                  </a:schemeClr>
                </a:solidFill>
              </a:rPr>
              <a:t>Power BI reports from KQL queries</a:t>
            </a:r>
          </a:p>
          <a:p>
            <a:pPr marL="285750" indent="-285750">
              <a:buFont typeface="Wingdings" panose="05000000000000000000" pitchFamily="2" charset="2"/>
              <a:buChar char="ü"/>
            </a:pPr>
            <a:endParaRPr lang="en-GB" dirty="0">
              <a:solidFill>
                <a:schemeClr val="tx2">
                  <a:lumMod val="90000"/>
                  <a:lumOff val="10000"/>
                </a:schemeClr>
              </a:solidFill>
            </a:endParaRPr>
          </a:p>
        </p:txBody>
      </p:sp>
      <p:sp>
        <p:nvSpPr>
          <p:cNvPr id="84" name="Rectangle 83">
            <a:extLst>
              <a:ext uri="{FF2B5EF4-FFF2-40B4-BE49-F238E27FC236}">
                <a16:creationId xmlns:a16="http://schemas.microsoft.com/office/drawing/2014/main" id="{BB523B49-9074-6524-B740-9429B2CD1708}"/>
              </a:ext>
            </a:extLst>
          </p:cNvPr>
          <p:cNvSpPr/>
          <p:nvPr/>
        </p:nvSpPr>
        <p:spPr>
          <a:xfrm>
            <a:off x="462170" y="966089"/>
            <a:ext cx="11274552" cy="1005324"/>
          </a:xfrm>
          <a:prstGeom prst="rect">
            <a:avLst/>
          </a:prstGeom>
          <a:solidFill>
            <a:srgbClr val="9CF1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Aft>
                <a:spcPts val="400"/>
              </a:spcAft>
            </a:pPr>
            <a:r>
              <a:rPr lang="en-GB" sz="1600" b="1" dirty="0">
                <a:solidFill>
                  <a:schemeClr val="tx1"/>
                </a:solidFill>
              </a:rPr>
              <a:t>Real-Time Analytics in Microsoft Fabric simplifies data integration, democratizes data access, and empowers users, from citizen data scientists to advanced data engineers</a:t>
            </a:r>
            <a:endParaRPr lang="en-US" sz="1600" dirty="0">
              <a:solidFill>
                <a:schemeClr val="tx1"/>
              </a:solidFill>
            </a:endParaRPr>
          </a:p>
        </p:txBody>
      </p:sp>
      <p:sp>
        <p:nvSpPr>
          <p:cNvPr id="6" name="Rounded Rectangle 15">
            <a:extLst>
              <a:ext uri="{FF2B5EF4-FFF2-40B4-BE49-F238E27FC236}">
                <a16:creationId xmlns:a16="http://schemas.microsoft.com/office/drawing/2014/main" id="{841946A0-7238-55B2-AD22-F8A192C25434}"/>
              </a:ext>
            </a:extLst>
          </p:cNvPr>
          <p:cNvSpPr/>
          <p:nvPr/>
        </p:nvSpPr>
        <p:spPr>
          <a:xfrm>
            <a:off x="462587" y="2112569"/>
            <a:ext cx="819216" cy="1094495"/>
          </a:xfrm>
          <a:prstGeom prst="roundRect">
            <a:avLst>
              <a:gd name="adj" fmla="val 6586"/>
            </a:avLst>
          </a:prstGeom>
          <a:gradFill flip="none" rotWithShape="1">
            <a:gsLst>
              <a:gs pos="0">
                <a:srgbClr val="17518A"/>
              </a:gs>
              <a:gs pos="65000">
                <a:srgbClr val="243A5E"/>
              </a:gs>
            </a:gsLst>
            <a:path path="circle">
              <a:fillToRect l="100000" t="100000"/>
            </a:path>
            <a:tileRect r="-100000" b="-100000"/>
          </a:gradFill>
          <a:ln>
            <a:noFill/>
          </a:ln>
          <a:effectLst>
            <a:outerShdw blurRad="63500" dist="38100" dir="2700000" algn="tl" rotWithShape="0">
              <a:prstClr val="black">
                <a:alpha val="41000"/>
              </a:prstClr>
            </a:outerShdw>
          </a:effectLst>
        </p:spPr>
        <p:txBody>
          <a:bodyPr rot="0" spcFirstLastPara="0" vert="horz" wrap="none" lIns="182880" tIns="146304" rIns="183600" bIns="146304"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FFFFFF"/>
              </a:solidFill>
              <a:effectLst/>
              <a:uLnTx/>
              <a:uFillTx/>
              <a:latin typeface="Segoe UI Semibold"/>
              <a:ea typeface="+mn-ea"/>
              <a:cs typeface="+mn-cs"/>
            </a:endParaRPr>
          </a:p>
        </p:txBody>
      </p:sp>
      <p:pic>
        <p:nvPicPr>
          <p:cNvPr id="10" name="Picture 9">
            <a:extLst>
              <a:ext uri="{FF2B5EF4-FFF2-40B4-BE49-F238E27FC236}">
                <a16:creationId xmlns:a16="http://schemas.microsoft.com/office/drawing/2014/main" id="{97E76725-D634-CD17-7F59-91E678241A73}"/>
              </a:ext>
            </a:extLst>
          </p:cNvPr>
          <p:cNvPicPr>
            <a:picLocks noChangeAspect="1"/>
          </p:cNvPicPr>
          <p:nvPr/>
        </p:nvPicPr>
        <p:blipFill>
          <a:blip r:embed="rId2"/>
          <a:stretch>
            <a:fillRect/>
          </a:stretch>
        </p:blipFill>
        <p:spPr>
          <a:xfrm>
            <a:off x="8518996" y="2196309"/>
            <a:ext cx="3131318" cy="1944521"/>
          </a:xfrm>
          <a:prstGeom prst="rect">
            <a:avLst/>
          </a:prstGeom>
        </p:spPr>
      </p:pic>
      <p:sp>
        <p:nvSpPr>
          <p:cNvPr id="3" name="Rounded Rectangle 18">
            <a:extLst>
              <a:ext uri="{FF2B5EF4-FFF2-40B4-BE49-F238E27FC236}">
                <a16:creationId xmlns:a16="http://schemas.microsoft.com/office/drawing/2014/main" id="{9590F0A9-54E7-B51B-370A-FFEBE7F93581}"/>
              </a:ext>
            </a:extLst>
          </p:cNvPr>
          <p:cNvSpPr/>
          <p:nvPr/>
        </p:nvSpPr>
        <p:spPr>
          <a:xfrm>
            <a:off x="465870" y="2112569"/>
            <a:ext cx="819216" cy="1094495"/>
          </a:xfrm>
          <a:prstGeom prst="roundRect">
            <a:avLst>
              <a:gd name="adj" fmla="val 6586"/>
            </a:avLst>
          </a:prstGeom>
          <a:gradFill flip="none" rotWithShape="1">
            <a:gsLst>
              <a:gs pos="0">
                <a:srgbClr val="17518A"/>
              </a:gs>
              <a:gs pos="65000">
                <a:srgbClr val="243A5E"/>
              </a:gs>
            </a:gsLst>
            <a:path path="circle">
              <a:fillToRect l="100000" t="100000"/>
            </a:path>
            <a:tileRect r="-100000" b="-100000"/>
          </a:gradFill>
          <a:ln>
            <a:noFill/>
          </a:ln>
          <a:effectLst>
            <a:outerShdw blurRad="63500" dist="38100" dir="2700000" algn="tl" rotWithShape="0">
              <a:prstClr val="black">
                <a:alpha val="41000"/>
              </a:prstClr>
            </a:outerShdw>
          </a:effectLst>
        </p:spPr>
        <p:txBody>
          <a:bodyPr rot="0" spcFirstLastPara="0" vert="horz" wrap="none" lIns="182880" tIns="146304" rIns="183600" bIns="146304"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FFFFFF"/>
              </a:solidFill>
              <a:effectLst/>
              <a:uLnTx/>
              <a:uFillTx/>
              <a:latin typeface="Segoe UI Semibold"/>
              <a:ea typeface="+mn-ea"/>
              <a:cs typeface="+mn-cs"/>
            </a:endParaRPr>
          </a:p>
        </p:txBody>
      </p:sp>
      <p:sp>
        <p:nvSpPr>
          <p:cNvPr id="8" name="Rounded Rectangle 18">
            <a:extLst>
              <a:ext uri="{FF2B5EF4-FFF2-40B4-BE49-F238E27FC236}">
                <a16:creationId xmlns:a16="http://schemas.microsoft.com/office/drawing/2014/main" id="{5F63FFF3-C82D-20D6-0BDA-9BC5F52B0786}"/>
              </a:ext>
            </a:extLst>
          </p:cNvPr>
          <p:cNvSpPr/>
          <p:nvPr/>
        </p:nvSpPr>
        <p:spPr>
          <a:xfrm>
            <a:off x="468263" y="2742777"/>
            <a:ext cx="813256" cy="255746"/>
          </a:xfrm>
          <a:prstGeom prst="roundRect">
            <a:avLst>
              <a:gd name="adj" fmla="val 6586"/>
            </a:avLst>
          </a:prstGeom>
          <a:noFill/>
          <a:ln>
            <a:noFill/>
          </a:ln>
          <a:effectLst/>
        </p:spPr>
        <p:txBody>
          <a:bodyPr rot="0" spcFirstLastPara="0" vert="horz" wrap="square" lIns="0" tIns="0" rIns="0" bIns="0" numCol="1" spcCol="0" rtlCol="0" fromWordArt="0" anchor="ctr" anchorCtr="0" forceAA="0" compatLnSpc="1">
            <a:prstTxWarp prst="textNoShape">
              <a:avLst/>
            </a:prstTxWarp>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gradFill>
                  <a:gsLst>
                    <a:gs pos="14000">
                      <a:srgbClr val="FFFFFF"/>
                    </a:gs>
                    <a:gs pos="59000">
                      <a:srgbClr val="FFFFFF"/>
                    </a:gs>
                  </a:gsLst>
                  <a:path path="circle">
                    <a:fillToRect l="100000" t="100000"/>
                  </a:path>
                </a:gradFill>
                <a:effectLst/>
                <a:uLnTx/>
                <a:uFillTx/>
                <a:latin typeface="Segoe UI Semibold"/>
                <a:ea typeface="+mn-ea"/>
                <a:cs typeface="+mn-cs"/>
              </a:rPr>
              <a:t>Synapse Real </a:t>
            </a:r>
            <a:br>
              <a:rPr kumimoji="0" lang="en-US" sz="800" b="0" i="0" u="none" strike="noStrike" kern="0" cap="none" spc="0" normalizeH="0" baseline="0" noProof="0" dirty="0">
                <a:ln>
                  <a:noFill/>
                </a:ln>
                <a:gradFill>
                  <a:gsLst>
                    <a:gs pos="14000">
                      <a:srgbClr val="FFFFFF"/>
                    </a:gs>
                    <a:gs pos="59000">
                      <a:srgbClr val="FFFFFF"/>
                    </a:gs>
                  </a:gsLst>
                  <a:path path="circle">
                    <a:fillToRect l="100000" t="100000"/>
                  </a:path>
                </a:gradFill>
                <a:effectLst/>
                <a:uLnTx/>
                <a:uFillTx/>
                <a:latin typeface="Segoe UI Semibold"/>
                <a:ea typeface="+mn-ea"/>
                <a:cs typeface="+mn-cs"/>
              </a:rPr>
            </a:br>
            <a:r>
              <a:rPr kumimoji="0" lang="en-US" sz="800" b="0" i="0" u="none" strike="noStrike" kern="0" cap="none" spc="0" normalizeH="0" baseline="0" noProof="0" dirty="0">
                <a:ln>
                  <a:noFill/>
                </a:ln>
                <a:gradFill>
                  <a:gsLst>
                    <a:gs pos="14000">
                      <a:srgbClr val="FFFFFF"/>
                    </a:gs>
                    <a:gs pos="59000">
                      <a:srgbClr val="FFFFFF"/>
                    </a:gs>
                  </a:gsLst>
                  <a:path path="circle">
                    <a:fillToRect l="100000" t="100000"/>
                  </a:path>
                </a:gradFill>
                <a:effectLst/>
                <a:uLnTx/>
                <a:uFillTx/>
                <a:latin typeface="Segoe UI Semibold"/>
                <a:ea typeface="+mn-ea"/>
                <a:cs typeface="+mn-cs"/>
              </a:rPr>
              <a:t>Time Analytics</a:t>
            </a:r>
          </a:p>
        </p:txBody>
      </p:sp>
      <p:pic>
        <p:nvPicPr>
          <p:cNvPr id="9" name="Graphic 232">
            <a:extLst>
              <a:ext uri="{FF2B5EF4-FFF2-40B4-BE49-F238E27FC236}">
                <a16:creationId xmlns:a16="http://schemas.microsoft.com/office/drawing/2014/main" id="{C9854E5B-7565-7958-03F1-3EFB7D383D77}"/>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2453" r="-2453"/>
          <a:stretch/>
        </p:blipFill>
        <p:spPr>
          <a:xfrm>
            <a:off x="711144" y="2257390"/>
            <a:ext cx="328667" cy="344629"/>
          </a:xfrm>
          <a:prstGeom prst="rect">
            <a:avLst/>
          </a:prstGeom>
        </p:spPr>
      </p:pic>
      <p:pic>
        <p:nvPicPr>
          <p:cNvPr id="17" name="Picture 16">
            <a:extLst>
              <a:ext uri="{FF2B5EF4-FFF2-40B4-BE49-F238E27FC236}">
                <a16:creationId xmlns:a16="http://schemas.microsoft.com/office/drawing/2014/main" id="{5A4220FB-321A-6331-9A43-BF18FBA69140}"/>
              </a:ext>
            </a:extLst>
          </p:cNvPr>
          <p:cNvPicPr>
            <a:picLocks noChangeAspect="1"/>
          </p:cNvPicPr>
          <p:nvPr/>
        </p:nvPicPr>
        <p:blipFill>
          <a:blip r:embed="rId5">
            <a:clrChange>
              <a:clrFrom>
                <a:srgbClr val="FAFAFA"/>
              </a:clrFrom>
              <a:clrTo>
                <a:srgbClr val="FAFAFA">
                  <a:alpha val="0"/>
                </a:srgbClr>
              </a:clrTo>
            </a:clrChange>
          </a:blip>
          <a:stretch>
            <a:fillRect/>
          </a:stretch>
        </p:blipFill>
        <p:spPr>
          <a:xfrm>
            <a:off x="1462410" y="2112833"/>
            <a:ext cx="2697115" cy="891959"/>
          </a:xfrm>
          <a:prstGeom prst="rect">
            <a:avLst/>
          </a:prstGeom>
        </p:spPr>
      </p:pic>
    </p:spTree>
    <p:extLst>
      <p:ext uri="{BB962C8B-B14F-4D97-AF65-F5344CB8AC3E}">
        <p14:creationId xmlns:p14="http://schemas.microsoft.com/office/powerpoint/2010/main" val="393726596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F353360-57BD-D8AE-5012-D2DC03009633}"/>
              </a:ext>
            </a:extLst>
          </p:cNvPr>
          <p:cNvSpPr>
            <a:spLocks noGrp="1"/>
          </p:cNvSpPr>
          <p:nvPr>
            <p:ph type="title"/>
          </p:nvPr>
        </p:nvSpPr>
        <p:spPr>
          <a:xfrm>
            <a:off x="4552122" y="1790832"/>
            <a:ext cx="2832652" cy="2935224"/>
          </a:xfrm>
        </p:spPr>
        <p:txBody>
          <a:bodyPr/>
          <a:lstStyle/>
          <a:p>
            <a:r>
              <a:rPr lang="en-GB" dirty="0"/>
              <a:t>Nagaraj </a:t>
            </a:r>
            <a:r>
              <a:rPr lang="en-GB" dirty="0" err="1"/>
              <a:t>Sengodan</a:t>
            </a:r>
            <a:br>
              <a:rPr lang="en-GB" dirty="0"/>
            </a:br>
            <a:br>
              <a:rPr lang="en-GB" dirty="0"/>
            </a:br>
            <a:endParaRPr lang="en-GB" sz="1200" dirty="0"/>
          </a:p>
        </p:txBody>
      </p:sp>
      <p:pic>
        <p:nvPicPr>
          <p:cNvPr id="6" name="Picture 5">
            <a:extLst>
              <a:ext uri="{FF2B5EF4-FFF2-40B4-BE49-F238E27FC236}">
                <a16:creationId xmlns:a16="http://schemas.microsoft.com/office/drawing/2014/main" id="{F2A36290-947A-8AB7-6A81-F86B724FCB16}"/>
              </a:ext>
            </a:extLst>
          </p:cNvPr>
          <p:cNvPicPr>
            <a:picLocks noChangeAspect="1"/>
          </p:cNvPicPr>
          <p:nvPr/>
        </p:nvPicPr>
        <p:blipFill rotWithShape="1">
          <a:blip r:embed="rId2">
            <a:clrChange>
              <a:clrFrom>
                <a:srgbClr val="FFFFFF"/>
              </a:clrFrom>
              <a:clrTo>
                <a:srgbClr val="FFFFFF">
                  <a:alpha val="0"/>
                </a:srgbClr>
              </a:clrTo>
            </a:clrChange>
          </a:blip>
          <a:srcRect t="20145" b="12826"/>
          <a:stretch/>
        </p:blipFill>
        <p:spPr>
          <a:xfrm>
            <a:off x="1751976" y="52661"/>
            <a:ext cx="3857625" cy="4596848"/>
          </a:xfrm>
          <a:prstGeom prst="rect">
            <a:avLst/>
          </a:prstGeom>
        </p:spPr>
      </p:pic>
      <p:sp>
        <p:nvSpPr>
          <p:cNvPr id="8" name="TextBox 7">
            <a:extLst>
              <a:ext uri="{FF2B5EF4-FFF2-40B4-BE49-F238E27FC236}">
                <a16:creationId xmlns:a16="http://schemas.microsoft.com/office/drawing/2014/main" id="{6B87A7F9-321C-3E5D-1EE5-E3B18A6A9A91}"/>
              </a:ext>
            </a:extLst>
          </p:cNvPr>
          <p:cNvSpPr txBox="1"/>
          <p:nvPr/>
        </p:nvSpPr>
        <p:spPr>
          <a:xfrm>
            <a:off x="7157416" y="1851159"/>
            <a:ext cx="4988201" cy="2308324"/>
          </a:xfrm>
          <a:prstGeom prst="rect">
            <a:avLst/>
          </a:prstGeom>
          <a:noFill/>
        </p:spPr>
        <p:txBody>
          <a:bodyPr wrap="square">
            <a:spAutoFit/>
          </a:bodyPr>
          <a:lstStyle/>
          <a:p>
            <a:pPr marL="285750" indent="-285750">
              <a:buFont typeface="Wingdings" panose="05000000000000000000" pitchFamily="2" charset="2"/>
              <a:buChar char="v"/>
            </a:pPr>
            <a:r>
              <a:rPr lang="en-GB" sz="1600" b="1" dirty="0">
                <a:solidFill>
                  <a:schemeClr val="bg1"/>
                </a:solidFill>
                <a:ea typeface="+mj-ea"/>
                <a:cs typeface="+mj-cs"/>
              </a:rPr>
              <a:t>Cloud</a:t>
            </a:r>
            <a:r>
              <a:rPr lang="en-GB" sz="1600" dirty="0">
                <a:solidFill>
                  <a:schemeClr val="bg1"/>
                </a:solidFill>
                <a:ea typeface="+mj-ea"/>
                <a:cs typeface="+mj-cs"/>
              </a:rPr>
              <a:t> </a:t>
            </a:r>
            <a:r>
              <a:rPr lang="en-GB" sz="1600" b="1" dirty="0">
                <a:solidFill>
                  <a:schemeClr val="bg1"/>
                </a:solidFill>
                <a:ea typeface="+mj-ea"/>
                <a:cs typeface="+mj-cs"/>
              </a:rPr>
              <a:t>Solution Architect</a:t>
            </a:r>
          </a:p>
          <a:p>
            <a:pPr marL="285750" indent="-285750">
              <a:buFont typeface="Wingdings" panose="05000000000000000000" pitchFamily="2" charset="2"/>
              <a:buChar char="v"/>
            </a:pPr>
            <a:endParaRPr lang="en-GB" sz="1600" dirty="0">
              <a:solidFill>
                <a:schemeClr val="bg1"/>
              </a:solidFill>
              <a:ea typeface="+mj-ea"/>
              <a:cs typeface="+mj-cs"/>
            </a:endParaRPr>
          </a:p>
          <a:p>
            <a:pPr marL="285750" indent="-285750">
              <a:buFont typeface="Wingdings" panose="05000000000000000000" pitchFamily="2" charset="2"/>
              <a:buChar char="v"/>
            </a:pPr>
            <a:r>
              <a:rPr lang="en-GB" sz="1600" dirty="0">
                <a:solidFill>
                  <a:schemeClr val="bg1"/>
                </a:solidFill>
                <a:ea typeface="+mj-ea"/>
                <a:cs typeface="+mj-cs"/>
              </a:rPr>
              <a:t>Specialized in data and AI </a:t>
            </a:r>
            <a:r>
              <a:rPr lang="en-GB" sz="1600" b="1" dirty="0">
                <a:solidFill>
                  <a:schemeClr val="bg1"/>
                </a:solidFill>
                <a:ea typeface="+mj-ea"/>
                <a:cs typeface="+mj-cs"/>
              </a:rPr>
              <a:t>Consulting</a:t>
            </a:r>
            <a:r>
              <a:rPr lang="en-GB" sz="1600" dirty="0">
                <a:solidFill>
                  <a:schemeClr val="bg1"/>
                </a:solidFill>
                <a:ea typeface="+mj-ea"/>
                <a:cs typeface="+mj-cs"/>
              </a:rPr>
              <a:t>, </a:t>
            </a:r>
            <a:r>
              <a:rPr lang="en-GB" sz="1600" b="1" dirty="0">
                <a:solidFill>
                  <a:schemeClr val="bg1"/>
                </a:solidFill>
                <a:ea typeface="+mj-ea"/>
                <a:cs typeface="+mj-cs"/>
              </a:rPr>
              <a:t>Strategy</a:t>
            </a:r>
            <a:r>
              <a:rPr lang="en-GB" sz="1600" dirty="0">
                <a:solidFill>
                  <a:schemeClr val="bg1"/>
                </a:solidFill>
                <a:ea typeface="+mj-ea"/>
                <a:cs typeface="+mj-cs"/>
              </a:rPr>
              <a:t>, </a:t>
            </a:r>
            <a:r>
              <a:rPr lang="en-GB" sz="1600" b="1" dirty="0">
                <a:solidFill>
                  <a:schemeClr val="bg1"/>
                </a:solidFill>
                <a:ea typeface="+mj-ea"/>
                <a:cs typeface="+mj-cs"/>
              </a:rPr>
              <a:t>Solution Architecture</a:t>
            </a:r>
            <a:r>
              <a:rPr lang="en-GB" sz="1600" dirty="0">
                <a:solidFill>
                  <a:schemeClr val="bg1"/>
                </a:solidFill>
                <a:ea typeface="+mj-ea"/>
                <a:cs typeface="+mj-cs"/>
              </a:rPr>
              <a:t>, and Implementation</a:t>
            </a:r>
          </a:p>
          <a:p>
            <a:pPr marL="285750" indent="-285750">
              <a:buFont typeface="Wingdings" panose="05000000000000000000" pitchFamily="2" charset="2"/>
              <a:buChar char="v"/>
            </a:pPr>
            <a:endParaRPr lang="en-GB" sz="1600" dirty="0">
              <a:solidFill>
                <a:schemeClr val="bg1"/>
              </a:solidFill>
              <a:ea typeface="+mj-ea"/>
              <a:cs typeface="+mj-cs"/>
            </a:endParaRPr>
          </a:p>
          <a:p>
            <a:pPr marL="285750" indent="-285750">
              <a:buFont typeface="Wingdings" panose="05000000000000000000" pitchFamily="2" charset="2"/>
              <a:buChar char="v"/>
            </a:pPr>
            <a:r>
              <a:rPr lang="en-GB" sz="1600" dirty="0">
                <a:solidFill>
                  <a:schemeClr val="bg1"/>
                </a:solidFill>
                <a:ea typeface="+mj-ea"/>
                <a:cs typeface="+mj-cs"/>
              </a:rPr>
              <a:t>Expertise in Azure, holding multiple </a:t>
            </a:r>
            <a:r>
              <a:rPr lang="en-GB" sz="1600" b="1" dirty="0">
                <a:solidFill>
                  <a:schemeClr val="bg1"/>
                </a:solidFill>
                <a:ea typeface="+mj-ea"/>
                <a:cs typeface="+mj-cs"/>
              </a:rPr>
              <a:t>Certifications</a:t>
            </a:r>
            <a:r>
              <a:rPr lang="en-GB" sz="1600" dirty="0">
                <a:solidFill>
                  <a:schemeClr val="bg1"/>
                </a:solidFill>
                <a:ea typeface="+mj-ea"/>
                <a:cs typeface="+mj-cs"/>
              </a:rPr>
              <a:t> in </a:t>
            </a:r>
            <a:r>
              <a:rPr lang="en-GB" sz="1600" b="1" dirty="0">
                <a:solidFill>
                  <a:schemeClr val="bg1"/>
                </a:solidFill>
                <a:ea typeface="+mj-ea"/>
                <a:cs typeface="+mj-cs"/>
              </a:rPr>
              <a:t>Microsoft Azure </a:t>
            </a:r>
            <a:r>
              <a:rPr lang="en-GB" sz="1600" dirty="0">
                <a:solidFill>
                  <a:schemeClr val="bg1"/>
                </a:solidFill>
                <a:ea typeface="+mj-ea"/>
                <a:cs typeface="+mj-cs"/>
              </a:rPr>
              <a:t>and </a:t>
            </a:r>
            <a:r>
              <a:rPr lang="en-GB" sz="1600" b="1" dirty="0">
                <a:solidFill>
                  <a:schemeClr val="bg1"/>
                </a:solidFill>
                <a:ea typeface="+mj-ea"/>
                <a:cs typeface="+mj-cs"/>
              </a:rPr>
              <a:t>Databricks</a:t>
            </a:r>
            <a:r>
              <a:rPr lang="en-GB" sz="1600" dirty="0">
                <a:solidFill>
                  <a:schemeClr val="bg1"/>
                </a:solidFill>
                <a:ea typeface="+mj-ea"/>
                <a:cs typeface="+mj-cs"/>
              </a:rPr>
              <a:t>.</a:t>
            </a:r>
          </a:p>
          <a:p>
            <a:pPr marL="285750" indent="-285750">
              <a:buFont typeface="Wingdings" panose="05000000000000000000" pitchFamily="2" charset="2"/>
              <a:buChar char="v"/>
            </a:pPr>
            <a:endParaRPr lang="en-GB" sz="1600" dirty="0">
              <a:solidFill>
                <a:schemeClr val="bg1"/>
              </a:solidFill>
              <a:ea typeface="+mj-ea"/>
              <a:cs typeface="+mj-cs"/>
            </a:endParaRPr>
          </a:p>
          <a:p>
            <a:pPr marL="285750" indent="-285750">
              <a:buFont typeface="Wingdings" panose="05000000000000000000" pitchFamily="2" charset="2"/>
              <a:buChar char="v"/>
            </a:pPr>
            <a:r>
              <a:rPr lang="en-GB" sz="1600" dirty="0">
                <a:solidFill>
                  <a:schemeClr val="bg1"/>
                </a:solidFill>
                <a:ea typeface="+mj-ea"/>
                <a:cs typeface="+mj-cs"/>
              </a:rPr>
              <a:t>https://uk.linkedin.com/in/</a:t>
            </a:r>
            <a:r>
              <a:rPr lang="en-GB" sz="1600" b="1" dirty="0">
                <a:solidFill>
                  <a:schemeClr val="tx2"/>
                </a:solidFill>
                <a:highlight>
                  <a:srgbClr val="9CF1DE"/>
                </a:highlight>
                <a:ea typeface="+mj-ea"/>
                <a:cs typeface="+mj-cs"/>
              </a:rPr>
              <a:t>NagarajSengodan</a:t>
            </a:r>
          </a:p>
        </p:txBody>
      </p:sp>
    </p:spTree>
    <p:extLst>
      <p:ext uri="{BB962C8B-B14F-4D97-AF65-F5344CB8AC3E}">
        <p14:creationId xmlns:p14="http://schemas.microsoft.com/office/powerpoint/2010/main" val="327668854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1152B8-25B1-0A59-D299-FBE8AC6AA9CA}"/>
              </a:ext>
            </a:extLst>
          </p:cNvPr>
          <p:cNvSpPr>
            <a:spLocks noGrp="1"/>
          </p:cNvSpPr>
          <p:nvPr>
            <p:ph type="title"/>
          </p:nvPr>
        </p:nvSpPr>
        <p:spPr/>
        <p:txBody>
          <a:bodyPr/>
          <a:lstStyle/>
          <a:p>
            <a:r>
              <a:rPr lang="en-GB" dirty="0"/>
              <a:t>Power BI</a:t>
            </a:r>
          </a:p>
        </p:txBody>
      </p:sp>
      <p:sp>
        <p:nvSpPr>
          <p:cNvPr id="83" name="TextBox 82">
            <a:extLst>
              <a:ext uri="{FF2B5EF4-FFF2-40B4-BE49-F238E27FC236}">
                <a16:creationId xmlns:a16="http://schemas.microsoft.com/office/drawing/2014/main" id="{1FC60257-12AE-F694-23B9-8233AEB97D6E}"/>
              </a:ext>
            </a:extLst>
          </p:cNvPr>
          <p:cNvSpPr txBox="1"/>
          <p:nvPr/>
        </p:nvSpPr>
        <p:spPr>
          <a:xfrm>
            <a:off x="1434755" y="2973159"/>
            <a:ext cx="6814723" cy="2031325"/>
          </a:xfrm>
          <a:prstGeom prst="rect">
            <a:avLst/>
          </a:prstGeom>
          <a:noFill/>
        </p:spPr>
        <p:txBody>
          <a:bodyPr wrap="square">
            <a:spAutoFit/>
          </a:bodyPr>
          <a:lstStyle/>
          <a:p>
            <a:r>
              <a:rPr lang="en-GB" dirty="0">
                <a:solidFill>
                  <a:schemeClr val="tx2">
                    <a:lumMod val="90000"/>
                    <a:lumOff val="10000"/>
                  </a:schemeClr>
                </a:solidFill>
              </a:rPr>
              <a:t>Self Service Reporting Tool:</a:t>
            </a:r>
          </a:p>
          <a:p>
            <a:pPr marL="285750" indent="-285750">
              <a:buFont typeface="Wingdings" panose="05000000000000000000" pitchFamily="2" charset="2"/>
              <a:buChar char="ü"/>
            </a:pPr>
            <a:endParaRPr lang="en-GB" dirty="0">
              <a:solidFill>
                <a:schemeClr val="tx2">
                  <a:lumMod val="90000"/>
                  <a:lumOff val="10000"/>
                </a:schemeClr>
              </a:solidFill>
            </a:endParaRPr>
          </a:p>
          <a:p>
            <a:pPr marL="285750" indent="-285750">
              <a:buFont typeface="Wingdings" panose="05000000000000000000" pitchFamily="2" charset="2"/>
              <a:buChar char="ü"/>
            </a:pPr>
            <a:r>
              <a:rPr lang="en-GB" dirty="0">
                <a:solidFill>
                  <a:schemeClr val="tx2">
                    <a:lumMod val="90000"/>
                    <a:lumOff val="10000"/>
                  </a:schemeClr>
                </a:solidFill>
              </a:rPr>
              <a:t>Turn your unrelated sources of data into coherent, visually immersive, and interactive insights</a:t>
            </a:r>
          </a:p>
          <a:p>
            <a:pPr marL="285750" indent="-285750">
              <a:buFont typeface="Wingdings" panose="05000000000000000000" pitchFamily="2" charset="2"/>
              <a:buChar char="ü"/>
            </a:pPr>
            <a:r>
              <a:rPr lang="en-GB" dirty="0">
                <a:solidFill>
                  <a:schemeClr val="tx2">
                    <a:lumMod val="90000"/>
                    <a:lumOff val="10000"/>
                  </a:schemeClr>
                </a:solidFill>
              </a:rPr>
              <a:t>Easily connect to your data sources, visualize and discover </a:t>
            </a:r>
          </a:p>
          <a:p>
            <a:pPr marL="285750" indent="-285750">
              <a:buFont typeface="Wingdings" panose="05000000000000000000" pitchFamily="2" charset="2"/>
              <a:buChar char="ü"/>
            </a:pPr>
            <a:r>
              <a:rPr lang="en-GB" dirty="0">
                <a:solidFill>
                  <a:schemeClr val="tx2">
                    <a:lumMod val="90000"/>
                    <a:lumOff val="10000"/>
                  </a:schemeClr>
                </a:solidFill>
              </a:rPr>
              <a:t>Quick measure suggestions assist creation of DAX </a:t>
            </a:r>
          </a:p>
          <a:p>
            <a:pPr marL="285750" indent="-285750">
              <a:buFont typeface="Wingdings" panose="05000000000000000000" pitchFamily="2" charset="2"/>
              <a:buChar char="ü"/>
            </a:pPr>
            <a:r>
              <a:rPr lang="en-GB" dirty="0">
                <a:solidFill>
                  <a:schemeClr val="bg1">
                    <a:lumMod val="50000"/>
                  </a:schemeClr>
                </a:solidFill>
              </a:rPr>
              <a:t>AI with Copilot in Power BI</a:t>
            </a:r>
          </a:p>
        </p:txBody>
      </p:sp>
      <p:sp>
        <p:nvSpPr>
          <p:cNvPr id="84" name="Rectangle 83">
            <a:extLst>
              <a:ext uri="{FF2B5EF4-FFF2-40B4-BE49-F238E27FC236}">
                <a16:creationId xmlns:a16="http://schemas.microsoft.com/office/drawing/2014/main" id="{BB523B49-9074-6524-B740-9429B2CD1708}"/>
              </a:ext>
            </a:extLst>
          </p:cNvPr>
          <p:cNvSpPr/>
          <p:nvPr/>
        </p:nvSpPr>
        <p:spPr>
          <a:xfrm>
            <a:off x="462170" y="966089"/>
            <a:ext cx="11274552" cy="1005324"/>
          </a:xfrm>
          <a:prstGeom prst="rect">
            <a:avLst/>
          </a:prstGeom>
          <a:solidFill>
            <a:srgbClr val="9CF1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Aft>
                <a:spcPts val="400"/>
              </a:spcAft>
            </a:pPr>
            <a:r>
              <a:rPr lang="en-GB" sz="1600" b="1" dirty="0">
                <a:solidFill>
                  <a:schemeClr val="tx1"/>
                </a:solidFill>
              </a:rPr>
              <a:t>Deliver compelling data experiences for end users, enabling them to take action based on insights</a:t>
            </a:r>
            <a:endParaRPr lang="en-US" sz="1600" dirty="0">
              <a:solidFill>
                <a:schemeClr val="tx1"/>
              </a:solidFill>
            </a:endParaRPr>
          </a:p>
        </p:txBody>
      </p:sp>
      <p:sp>
        <p:nvSpPr>
          <p:cNvPr id="6" name="Rounded Rectangle 15">
            <a:extLst>
              <a:ext uri="{FF2B5EF4-FFF2-40B4-BE49-F238E27FC236}">
                <a16:creationId xmlns:a16="http://schemas.microsoft.com/office/drawing/2014/main" id="{841946A0-7238-55B2-AD22-F8A192C25434}"/>
              </a:ext>
            </a:extLst>
          </p:cNvPr>
          <p:cNvSpPr/>
          <p:nvPr/>
        </p:nvSpPr>
        <p:spPr>
          <a:xfrm>
            <a:off x="462587" y="2112569"/>
            <a:ext cx="819216" cy="1094495"/>
          </a:xfrm>
          <a:prstGeom prst="roundRect">
            <a:avLst>
              <a:gd name="adj" fmla="val 6586"/>
            </a:avLst>
          </a:prstGeom>
          <a:gradFill flip="none" rotWithShape="1">
            <a:gsLst>
              <a:gs pos="0">
                <a:srgbClr val="17518A"/>
              </a:gs>
              <a:gs pos="65000">
                <a:srgbClr val="243A5E"/>
              </a:gs>
            </a:gsLst>
            <a:path path="circle">
              <a:fillToRect l="100000" t="100000"/>
            </a:path>
            <a:tileRect r="-100000" b="-100000"/>
          </a:gradFill>
          <a:ln>
            <a:noFill/>
          </a:ln>
          <a:effectLst>
            <a:outerShdw blurRad="63500" dist="38100" dir="2700000" algn="tl" rotWithShape="0">
              <a:prstClr val="black">
                <a:alpha val="41000"/>
              </a:prstClr>
            </a:outerShdw>
          </a:effectLst>
        </p:spPr>
        <p:txBody>
          <a:bodyPr rot="0" spcFirstLastPara="0" vert="horz" wrap="none" lIns="182880" tIns="146304" rIns="183600" bIns="146304"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FFFFFF"/>
              </a:solidFill>
              <a:effectLst/>
              <a:uLnTx/>
              <a:uFillTx/>
              <a:latin typeface="Segoe UI Semibold"/>
              <a:ea typeface="+mn-ea"/>
              <a:cs typeface="+mn-cs"/>
            </a:endParaRPr>
          </a:p>
        </p:txBody>
      </p:sp>
      <p:sp>
        <p:nvSpPr>
          <p:cNvPr id="4" name="Rounded Rectangle 19">
            <a:extLst>
              <a:ext uri="{FF2B5EF4-FFF2-40B4-BE49-F238E27FC236}">
                <a16:creationId xmlns:a16="http://schemas.microsoft.com/office/drawing/2014/main" id="{885E6698-2512-1C98-B6AF-C7EC3282FC2A}"/>
              </a:ext>
            </a:extLst>
          </p:cNvPr>
          <p:cNvSpPr/>
          <p:nvPr/>
        </p:nvSpPr>
        <p:spPr>
          <a:xfrm>
            <a:off x="461660" y="2112569"/>
            <a:ext cx="818182" cy="1094495"/>
          </a:xfrm>
          <a:prstGeom prst="roundRect">
            <a:avLst>
              <a:gd name="adj" fmla="val 6586"/>
            </a:avLst>
          </a:prstGeom>
          <a:gradFill flip="none" rotWithShape="1">
            <a:gsLst>
              <a:gs pos="0">
                <a:srgbClr val="17518A"/>
              </a:gs>
              <a:gs pos="65000">
                <a:srgbClr val="243A5E"/>
              </a:gs>
            </a:gsLst>
            <a:path path="circle">
              <a:fillToRect l="100000" t="100000"/>
            </a:path>
            <a:tileRect r="-100000" b="-100000"/>
          </a:gradFill>
          <a:ln>
            <a:noFill/>
          </a:ln>
          <a:effectLst>
            <a:outerShdw blurRad="63500" dist="38100" dir="2700000" algn="tl" rotWithShape="0">
              <a:prstClr val="black">
                <a:alpha val="41000"/>
              </a:prstClr>
            </a:outerShdw>
          </a:effectLst>
        </p:spPr>
        <p:txBody>
          <a:bodyPr rot="0" spcFirstLastPara="0" vert="horz" wrap="none" lIns="182880" tIns="146304" rIns="183600" bIns="146304"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FFFFFF"/>
              </a:solidFill>
              <a:effectLst/>
              <a:uLnTx/>
              <a:uFillTx/>
              <a:latin typeface="Segoe UI Semibold"/>
              <a:ea typeface="+mn-ea"/>
              <a:cs typeface="+mn-cs"/>
            </a:endParaRPr>
          </a:p>
        </p:txBody>
      </p:sp>
      <p:sp>
        <p:nvSpPr>
          <p:cNvPr id="5" name="Rounded Rectangle 19">
            <a:extLst>
              <a:ext uri="{FF2B5EF4-FFF2-40B4-BE49-F238E27FC236}">
                <a16:creationId xmlns:a16="http://schemas.microsoft.com/office/drawing/2014/main" id="{260CEBA4-A4BC-4D80-B166-6563DA8F837E}"/>
              </a:ext>
            </a:extLst>
          </p:cNvPr>
          <p:cNvSpPr/>
          <p:nvPr/>
        </p:nvSpPr>
        <p:spPr>
          <a:xfrm>
            <a:off x="573711" y="2806721"/>
            <a:ext cx="593940" cy="127873"/>
          </a:xfrm>
          <a:prstGeom prst="roundRect">
            <a:avLst>
              <a:gd name="adj" fmla="val 6586"/>
            </a:avLst>
          </a:prstGeom>
          <a:noFill/>
          <a:ln>
            <a:noFill/>
          </a:ln>
          <a:effectLst/>
        </p:spPr>
        <p:txBody>
          <a:bodyPr rot="0" spcFirstLastPara="0" vert="horz" wrap="square" lIns="0" tIns="0" rIns="0" bIns="0" numCol="1" spcCol="0" rtlCol="0" fromWordArt="0" anchor="ctr" anchorCtr="0" forceAA="0" compatLnSpc="1">
            <a:prstTxWarp prst="textNoShape">
              <a:avLst/>
            </a:prstTxWarp>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gradFill>
                  <a:gsLst>
                    <a:gs pos="14000">
                      <a:srgbClr val="FFFFFF"/>
                    </a:gs>
                    <a:gs pos="59000">
                      <a:srgbClr val="FFFFFF"/>
                    </a:gs>
                  </a:gsLst>
                  <a:path path="circle">
                    <a:fillToRect l="100000" t="100000"/>
                  </a:path>
                </a:gradFill>
                <a:effectLst/>
                <a:uLnTx/>
                <a:uFillTx/>
                <a:latin typeface="Segoe UI Semibold"/>
                <a:ea typeface="+mn-ea"/>
                <a:cs typeface="+mn-cs"/>
              </a:rPr>
              <a:t>Power BI</a:t>
            </a:r>
          </a:p>
        </p:txBody>
      </p:sp>
      <p:pic>
        <p:nvPicPr>
          <p:cNvPr id="7" name="Graphic 234">
            <a:extLst>
              <a:ext uri="{FF2B5EF4-FFF2-40B4-BE49-F238E27FC236}">
                <a16:creationId xmlns:a16="http://schemas.microsoft.com/office/drawing/2014/main" id="{BEFF11C0-57B6-74AA-F8A9-33E7AD64E7D5}"/>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2453" r="-2453"/>
          <a:stretch/>
        </p:blipFill>
        <p:spPr>
          <a:xfrm>
            <a:off x="713631" y="2264954"/>
            <a:ext cx="314241" cy="329502"/>
          </a:xfrm>
          <a:prstGeom prst="rect">
            <a:avLst/>
          </a:prstGeom>
        </p:spPr>
      </p:pic>
      <p:pic>
        <p:nvPicPr>
          <p:cNvPr id="12" name="Picture 11">
            <a:extLst>
              <a:ext uri="{FF2B5EF4-FFF2-40B4-BE49-F238E27FC236}">
                <a16:creationId xmlns:a16="http://schemas.microsoft.com/office/drawing/2014/main" id="{BE857BB4-66DD-8461-119C-C3475BBFF993}"/>
              </a:ext>
            </a:extLst>
          </p:cNvPr>
          <p:cNvPicPr>
            <a:picLocks noChangeAspect="1"/>
          </p:cNvPicPr>
          <p:nvPr/>
        </p:nvPicPr>
        <p:blipFill>
          <a:blip r:embed="rId4"/>
          <a:stretch>
            <a:fillRect/>
          </a:stretch>
        </p:blipFill>
        <p:spPr>
          <a:xfrm>
            <a:off x="8612256" y="2162437"/>
            <a:ext cx="3124465" cy="1450311"/>
          </a:xfrm>
          <a:prstGeom prst="rect">
            <a:avLst/>
          </a:prstGeom>
        </p:spPr>
      </p:pic>
      <p:sp>
        <p:nvSpPr>
          <p:cNvPr id="16" name="Oval 15">
            <a:extLst>
              <a:ext uri="{FF2B5EF4-FFF2-40B4-BE49-F238E27FC236}">
                <a16:creationId xmlns:a16="http://schemas.microsoft.com/office/drawing/2014/main" id="{F38C4138-1A9C-240F-ED3D-6E0E2E17E36A}"/>
              </a:ext>
            </a:extLst>
          </p:cNvPr>
          <p:cNvSpPr/>
          <p:nvPr/>
        </p:nvSpPr>
        <p:spPr bwMode="auto">
          <a:xfrm>
            <a:off x="2768370" y="2133949"/>
            <a:ext cx="720044" cy="720043"/>
          </a:xfrm>
          <a:prstGeom prst="ellipse">
            <a:avLst/>
          </a:prstGeom>
          <a:gradFill>
            <a:gsLst>
              <a:gs pos="60000">
                <a:srgbClr val="038C76"/>
              </a:gs>
              <a:gs pos="0">
                <a:srgbClr val="117865">
                  <a:shade val="67500"/>
                  <a:satMod val="115000"/>
                </a:srgbClr>
              </a:gs>
              <a:gs pos="100000">
                <a:srgbClr val="00AE94"/>
              </a:gs>
            </a:gsLst>
            <a:lin ang="18900000" scaled="1"/>
          </a:gradFill>
          <a:ln>
            <a:noFill/>
            <a:headEnd type="none" w="med" len="med"/>
            <a:tailEnd type="none" w="med" len="med"/>
          </a:ln>
          <a:effectLst>
            <a:outerShdw blurRad="2032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8" name="Oval 17">
            <a:extLst>
              <a:ext uri="{FF2B5EF4-FFF2-40B4-BE49-F238E27FC236}">
                <a16:creationId xmlns:a16="http://schemas.microsoft.com/office/drawing/2014/main" id="{211D4C62-C2C3-6271-AAC0-FB9D49BF8E49}"/>
              </a:ext>
            </a:extLst>
          </p:cNvPr>
          <p:cNvSpPr/>
          <p:nvPr/>
        </p:nvSpPr>
        <p:spPr bwMode="auto">
          <a:xfrm>
            <a:off x="3931807" y="2132971"/>
            <a:ext cx="720044" cy="720043"/>
          </a:xfrm>
          <a:prstGeom prst="ellipse">
            <a:avLst/>
          </a:prstGeom>
          <a:gradFill>
            <a:gsLst>
              <a:gs pos="60000">
                <a:srgbClr val="038C76"/>
              </a:gs>
              <a:gs pos="0">
                <a:srgbClr val="117865">
                  <a:shade val="67500"/>
                  <a:satMod val="115000"/>
                </a:srgbClr>
              </a:gs>
              <a:gs pos="100000">
                <a:srgbClr val="00AE94"/>
              </a:gs>
            </a:gsLst>
            <a:lin ang="18900000" scaled="1"/>
          </a:gradFill>
          <a:ln>
            <a:noFill/>
            <a:headEnd type="none" w="med" len="med"/>
            <a:tailEnd type="none" w="med" len="med"/>
          </a:ln>
          <a:effectLst>
            <a:outerShdw blurRad="2032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9" name="Oval 18">
            <a:extLst>
              <a:ext uri="{FF2B5EF4-FFF2-40B4-BE49-F238E27FC236}">
                <a16:creationId xmlns:a16="http://schemas.microsoft.com/office/drawing/2014/main" id="{1C4E43F7-7A0F-D272-F542-0E76375D064D}"/>
              </a:ext>
            </a:extLst>
          </p:cNvPr>
          <p:cNvSpPr/>
          <p:nvPr/>
        </p:nvSpPr>
        <p:spPr bwMode="auto">
          <a:xfrm>
            <a:off x="1603520" y="2133949"/>
            <a:ext cx="720044" cy="720043"/>
          </a:xfrm>
          <a:prstGeom prst="ellipse">
            <a:avLst/>
          </a:prstGeom>
          <a:gradFill>
            <a:gsLst>
              <a:gs pos="60000">
                <a:srgbClr val="038C76"/>
              </a:gs>
              <a:gs pos="0">
                <a:srgbClr val="117865">
                  <a:shade val="67500"/>
                  <a:satMod val="115000"/>
                </a:srgbClr>
              </a:gs>
              <a:gs pos="100000">
                <a:srgbClr val="00AE94"/>
              </a:gs>
            </a:gsLst>
            <a:lin ang="18900000" scaled="1"/>
          </a:gradFill>
          <a:ln>
            <a:noFill/>
            <a:headEnd type="none" w="med" len="med"/>
            <a:tailEnd type="none" w="med" len="med"/>
          </a:ln>
          <a:effectLst>
            <a:outerShdw blurRad="2032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0" name="chip" title="Icon of a computer chip">
            <a:extLst>
              <a:ext uri="{FF2B5EF4-FFF2-40B4-BE49-F238E27FC236}">
                <a16:creationId xmlns:a16="http://schemas.microsoft.com/office/drawing/2014/main" id="{D9C4E5CC-7527-546F-45E7-C53706B6EF92}"/>
              </a:ext>
            </a:extLst>
          </p:cNvPr>
          <p:cNvSpPr>
            <a:spLocks noChangeAspect="1" noEditPoints="1"/>
          </p:cNvSpPr>
          <p:nvPr/>
        </p:nvSpPr>
        <p:spPr bwMode="auto">
          <a:xfrm>
            <a:off x="4146660" y="2358201"/>
            <a:ext cx="290340" cy="2963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solidFill>
            <a:srgbClr val="039B82"/>
          </a:solidFill>
          <a:ln w="15875" cap="sq">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endParaRPr lang="en-US" sz="1730">
              <a:gradFill>
                <a:gsLst>
                  <a:gs pos="0">
                    <a:srgbClr val="505050"/>
                  </a:gs>
                  <a:gs pos="100000">
                    <a:srgbClr val="505050"/>
                  </a:gs>
                </a:gsLst>
              </a:gradFill>
            </a:endParaRPr>
          </a:p>
        </p:txBody>
      </p:sp>
      <p:sp>
        <p:nvSpPr>
          <p:cNvPr id="21" name="Graphic 27">
            <a:extLst>
              <a:ext uri="{FF2B5EF4-FFF2-40B4-BE49-F238E27FC236}">
                <a16:creationId xmlns:a16="http://schemas.microsoft.com/office/drawing/2014/main" id="{127B6FEC-FC2C-CA71-0660-759818B3160D}"/>
              </a:ext>
            </a:extLst>
          </p:cNvPr>
          <p:cNvSpPr/>
          <p:nvPr/>
        </p:nvSpPr>
        <p:spPr>
          <a:xfrm>
            <a:off x="1776657" y="2393110"/>
            <a:ext cx="373772" cy="201723"/>
          </a:xfrm>
          <a:custGeom>
            <a:avLst/>
            <a:gdLst>
              <a:gd name="connsiteX0" fmla="*/ 0 w 266700"/>
              <a:gd name="connsiteY0" fmla="*/ 28575 h 190500"/>
              <a:gd name="connsiteX1" fmla="*/ 28575 w 266700"/>
              <a:gd name="connsiteY1" fmla="*/ 0 h 190500"/>
              <a:gd name="connsiteX2" fmla="*/ 57150 w 266700"/>
              <a:gd name="connsiteY2" fmla="*/ 28575 h 190500"/>
              <a:gd name="connsiteX3" fmla="*/ 209550 w 266700"/>
              <a:gd name="connsiteY3" fmla="*/ 28575 h 190500"/>
              <a:gd name="connsiteX4" fmla="*/ 238125 w 266700"/>
              <a:gd name="connsiteY4" fmla="*/ 0 h 190500"/>
              <a:gd name="connsiteX5" fmla="*/ 266700 w 266700"/>
              <a:gd name="connsiteY5" fmla="*/ 28575 h 190500"/>
              <a:gd name="connsiteX6" fmla="*/ 266700 w 266700"/>
              <a:gd name="connsiteY6" fmla="*/ 161925 h 190500"/>
              <a:gd name="connsiteX7" fmla="*/ 238125 w 266700"/>
              <a:gd name="connsiteY7" fmla="*/ 190500 h 190500"/>
              <a:gd name="connsiteX8" fmla="*/ 209550 w 266700"/>
              <a:gd name="connsiteY8" fmla="*/ 161925 h 190500"/>
              <a:gd name="connsiteX9" fmla="*/ 57150 w 266700"/>
              <a:gd name="connsiteY9" fmla="*/ 161925 h 190500"/>
              <a:gd name="connsiteX10" fmla="*/ 28575 w 266700"/>
              <a:gd name="connsiteY10" fmla="*/ 190500 h 190500"/>
              <a:gd name="connsiteX11" fmla="*/ 0 w 266700"/>
              <a:gd name="connsiteY11" fmla="*/ 161925 h 190500"/>
              <a:gd name="connsiteX12" fmla="*/ 0 w 266700"/>
              <a:gd name="connsiteY12" fmla="*/ 28575 h 190500"/>
              <a:gd name="connsiteX13" fmla="*/ 38100 w 266700"/>
              <a:gd name="connsiteY13" fmla="*/ 28575 h 190500"/>
              <a:gd name="connsiteX14" fmla="*/ 28575 w 266700"/>
              <a:gd name="connsiteY14" fmla="*/ 19050 h 190500"/>
              <a:gd name="connsiteX15" fmla="*/ 19050 w 266700"/>
              <a:gd name="connsiteY15" fmla="*/ 28575 h 190500"/>
              <a:gd name="connsiteX16" fmla="*/ 19050 w 266700"/>
              <a:gd name="connsiteY16" fmla="*/ 161925 h 190500"/>
              <a:gd name="connsiteX17" fmla="*/ 28575 w 266700"/>
              <a:gd name="connsiteY17" fmla="*/ 171450 h 190500"/>
              <a:gd name="connsiteX18" fmla="*/ 38100 w 266700"/>
              <a:gd name="connsiteY18" fmla="*/ 161925 h 190500"/>
              <a:gd name="connsiteX19" fmla="*/ 38100 w 266700"/>
              <a:gd name="connsiteY19" fmla="*/ 28575 h 190500"/>
              <a:gd name="connsiteX20" fmla="*/ 57150 w 266700"/>
              <a:gd name="connsiteY20" fmla="*/ 142875 h 190500"/>
              <a:gd name="connsiteX21" fmla="*/ 209550 w 266700"/>
              <a:gd name="connsiteY21" fmla="*/ 142875 h 190500"/>
              <a:gd name="connsiteX22" fmla="*/ 209550 w 266700"/>
              <a:gd name="connsiteY22" fmla="*/ 47625 h 190500"/>
              <a:gd name="connsiteX23" fmla="*/ 57150 w 266700"/>
              <a:gd name="connsiteY23" fmla="*/ 47625 h 190500"/>
              <a:gd name="connsiteX24" fmla="*/ 57150 w 266700"/>
              <a:gd name="connsiteY24" fmla="*/ 142875 h 190500"/>
              <a:gd name="connsiteX25" fmla="*/ 247650 w 266700"/>
              <a:gd name="connsiteY25" fmla="*/ 28575 h 190500"/>
              <a:gd name="connsiteX26" fmla="*/ 238125 w 266700"/>
              <a:gd name="connsiteY26" fmla="*/ 19050 h 190500"/>
              <a:gd name="connsiteX27" fmla="*/ 228600 w 266700"/>
              <a:gd name="connsiteY27" fmla="*/ 28575 h 190500"/>
              <a:gd name="connsiteX28" fmla="*/ 228600 w 266700"/>
              <a:gd name="connsiteY28" fmla="*/ 161925 h 190500"/>
              <a:gd name="connsiteX29" fmla="*/ 238125 w 266700"/>
              <a:gd name="connsiteY29" fmla="*/ 171450 h 190500"/>
              <a:gd name="connsiteX30" fmla="*/ 247650 w 266700"/>
              <a:gd name="connsiteY30" fmla="*/ 161925 h 190500"/>
              <a:gd name="connsiteX31" fmla="*/ 247650 w 266700"/>
              <a:gd name="connsiteY31" fmla="*/ 28575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66700" h="190500">
                <a:moveTo>
                  <a:pt x="0" y="28575"/>
                </a:moveTo>
                <a:cubicBezTo>
                  <a:pt x="0" y="12794"/>
                  <a:pt x="12794" y="0"/>
                  <a:pt x="28575" y="0"/>
                </a:cubicBezTo>
                <a:cubicBezTo>
                  <a:pt x="44356" y="0"/>
                  <a:pt x="57150" y="12794"/>
                  <a:pt x="57150" y="28575"/>
                </a:cubicBezTo>
                <a:lnTo>
                  <a:pt x="209550" y="28575"/>
                </a:lnTo>
                <a:cubicBezTo>
                  <a:pt x="209550" y="12794"/>
                  <a:pt x="222343" y="0"/>
                  <a:pt x="238125" y="0"/>
                </a:cubicBezTo>
                <a:cubicBezTo>
                  <a:pt x="253907" y="0"/>
                  <a:pt x="266700" y="12794"/>
                  <a:pt x="266700" y="28575"/>
                </a:cubicBezTo>
                <a:lnTo>
                  <a:pt x="266700" y="161925"/>
                </a:lnTo>
                <a:cubicBezTo>
                  <a:pt x="266700" y="177707"/>
                  <a:pt x="253907" y="190500"/>
                  <a:pt x="238125" y="190500"/>
                </a:cubicBezTo>
                <a:cubicBezTo>
                  <a:pt x="222343" y="190500"/>
                  <a:pt x="209550" y="177707"/>
                  <a:pt x="209550" y="161925"/>
                </a:cubicBezTo>
                <a:lnTo>
                  <a:pt x="57150" y="161925"/>
                </a:lnTo>
                <a:cubicBezTo>
                  <a:pt x="57150" y="177707"/>
                  <a:pt x="44356" y="190500"/>
                  <a:pt x="28575" y="190500"/>
                </a:cubicBezTo>
                <a:cubicBezTo>
                  <a:pt x="12794" y="190500"/>
                  <a:pt x="0" y="177707"/>
                  <a:pt x="0" y="161925"/>
                </a:cubicBezTo>
                <a:lnTo>
                  <a:pt x="0" y="28575"/>
                </a:lnTo>
                <a:close/>
                <a:moveTo>
                  <a:pt x="38100" y="28575"/>
                </a:moveTo>
                <a:cubicBezTo>
                  <a:pt x="38100" y="23315"/>
                  <a:pt x="33835" y="19050"/>
                  <a:pt x="28575" y="19050"/>
                </a:cubicBezTo>
                <a:cubicBezTo>
                  <a:pt x="23314" y="19050"/>
                  <a:pt x="19050" y="23315"/>
                  <a:pt x="19050" y="28575"/>
                </a:cubicBezTo>
                <a:lnTo>
                  <a:pt x="19050" y="161925"/>
                </a:lnTo>
                <a:cubicBezTo>
                  <a:pt x="19050" y="167186"/>
                  <a:pt x="23315" y="171450"/>
                  <a:pt x="28575" y="171450"/>
                </a:cubicBezTo>
                <a:cubicBezTo>
                  <a:pt x="33836" y="171450"/>
                  <a:pt x="38100" y="167186"/>
                  <a:pt x="38100" y="161925"/>
                </a:cubicBezTo>
                <a:lnTo>
                  <a:pt x="38100" y="28575"/>
                </a:lnTo>
                <a:close/>
                <a:moveTo>
                  <a:pt x="57150" y="142875"/>
                </a:moveTo>
                <a:lnTo>
                  <a:pt x="209550" y="142875"/>
                </a:lnTo>
                <a:lnTo>
                  <a:pt x="209550" y="47625"/>
                </a:lnTo>
                <a:lnTo>
                  <a:pt x="57150" y="47625"/>
                </a:lnTo>
                <a:lnTo>
                  <a:pt x="57150" y="142875"/>
                </a:lnTo>
                <a:close/>
                <a:moveTo>
                  <a:pt x="247650" y="28575"/>
                </a:moveTo>
                <a:cubicBezTo>
                  <a:pt x="247650" y="23315"/>
                  <a:pt x="243386" y="19050"/>
                  <a:pt x="238125" y="19050"/>
                </a:cubicBezTo>
                <a:cubicBezTo>
                  <a:pt x="232864" y="19050"/>
                  <a:pt x="228600" y="23315"/>
                  <a:pt x="228600" y="28575"/>
                </a:cubicBezTo>
                <a:lnTo>
                  <a:pt x="228600" y="161925"/>
                </a:lnTo>
                <a:cubicBezTo>
                  <a:pt x="228600" y="167186"/>
                  <a:pt x="232864" y="171450"/>
                  <a:pt x="238125" y="171450"/>
                </a:cubicBezTo>
                <a:cubicBezTo>
                  <a:pt x="243386" y="171450"/>
                  <a:pt x="247650" y="167186"/>
                  <a:pt x="247650" y="161925"/>
                </a:cubicBezTo>
                <a:lnTo>
                  <a:pt x="247650" y="28575"/>
                </a:lnTo>
                <a:close/>
              </a:path>
            </a:pathLst>
          </a:custGeom>
          <a:solidFill>
            <a:schemeClr val="tx1"/>
          </a:solidFill>
          <a:ln w="9525" cap="flat">
            <a:noFill/>
            <a:prstDash val="solid"/>
            <a:miter/>
          </a:ln>
        </p:spPr>
        <p:txBody>
          <a:bodyPr rtlCol="0" anchor="ct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endParaRPr lang="en-US"/>
          </a:p>
        </p:txBody>
      </p:sp>
      <p:pic>
        <p:nvPicPr>
          <p:cNvPr id="22" name="Graphic 10" descr="Illustrator outline">
            <a:extLst>
              <a:ext uri="{FF2B5EF4-FFF2-40B4-BE49-F238E27FC236}">
                <a16:creationId xmlns:a16="http://schemas.microsoft.com/office/drawing/2014/main" id="{16124A94-51DE-572A-5973-960FB862876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935399" y="2273792"/>
            <a:ext cx="440359" cy="440359"/>
          </a:xfrm>
          <a:prstGeom prst="rect">
            <a:avLst/>
          </a:prstGeom>
        </p:spPr>
      </p:pic>
      <p:pic>
        <p:nvPicPr>
          <p:cNvPr id="23" name="Picture 22">
            <a:extLst>
              <a:ext uri="{FF2B5EF4-FFF2-40B4-BE49-F238E27FC236}">
                <a16:creationId xmlns:a16="http://schemas.microsoft.com/office/drawing/2014/main" id="{FFB00B9D-5DE5-DE78-CCD7-2EFEA98C5922}"/>
              </a:ext>
            </a:extLst>
          </p:cNvPr>
          <p:cNvPicPr>
            <a:picLocks noChangeAspect="1"/>
          </p:cNvPicPr>
          <p:nvPr/>
        </p:nvPicPr>
        <p:blipFill>
          <a:blip r:embed="rId7"/>
          <a:stretch>
            <a:fillRect/>
          </a:stretch>
        </p:blipFill>
        <p:spPr>
          <a:xfrm>
            <a:off x="9196065" y="3803772"/>
            <a:ext cx="1112055" cy="2865368"/>
          </a:xfrm>
          <a:prstGeom prst="rect">
            <a:avLst/>
          </a:prstGeom>
        </p:spPr>
      </p:pic>
    </p:spTree>
    <p:extLst>
      <p:ext uri="{BB962C8B-B14F-4D97-AF65-F5344CB8AC3E}">
        <p14:creationId xmlns:p14="http://schemas.microsoft.com/office/powerpoint/2010/main" val="141499567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8FBF55-7B5C-FAFD-E65F-ED2C0AE51A86}"/>
              </a:ext>
            </a:extLst>
          </p:cNvPr>
          <p:cNvSpPr>
            <a:spLocks noGrp="1"/>
          </p:cNvSpPr>
          <p:nvPr>
            <p:ph type="title"/>
          </p:nvPr>
        </p:nvSpPr>
        <p:spPr/>
        <p:txBody>
          <a:bodyPr/>
          <a:lstStyle/>
          <a:p>
            <a:r>
              <a:rPr lang="en-GB" dirty="0"/>
              <a:t>Data Activator</a:t>
            </a:r>
          </a:p>
        </p:txBody>
      </p:sp>
      <p:sp>
        <p:nvSpPr>
          <p:cNvPr id="57" name="Rounded Rectangle 16">
            <a:extLst>
              <a:ext uri="{FF2B5EF4-FFF2-40B4-BE49-F238E27FC236}">
                <a16:creationId xmlns:a16="http://schemas.microsoft.com/office/drawing/2014/main" id="{73F7FF0B-A810-99EB-742C-25994967AE2D}"/>
              </a:ext>
            </a:extLst>
          </p:cNvPr>
          <p:cNvSpPr/>
          <p:nvPr/>
        </p:nvSpPr>
        <p:spPr>
          <a:xfrm>
            <a:off x="803952" y="1206088"/>
            <a:ext cx="2780896" cy="4456937"/>
          </a:xfrm>
          <a:prstGeom prst="roundRect">
            <a:avLst>
              <a:gd name="adj" fmla="val 3145"/>
            </a:avLst>
          </a:prstGeom>
          <a:solidFill>
            <a:srgbClr val="091F2C"/>
          </a:solidFill>
          <a:ln w="9525" cap="flat" cmpd="sng" algn="ctr">
            <a:noFill/>
            <a:prstDash val="solid"/>
            <a:headEnd type="none" w="med" len="med"/>
            <a:tailEnd type="none" w="med" len="med"/>
          </a:ln>
          <a:effectLst>
            <a:outerShdw blurRad="63500" dist="127000" dir="2700000" algn="tl" rotWithShape="0">
              <a:prstClr val="black">
                <a:alpha val="50000"/>
              </a:prstClr>
            </a:outerShdw>
          </a:effectLst>
          <a:scene3d>
            <a:camera prst="perspectiveLeft" fov="2100000">
              <a:rot lat="0" lon="0" rev="0"/>
            </a:camera>
            <a:lightRig rig="threePt" dir="t"/>
          </a:scene3d>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91F2C"/>
              </a:solidFill>
              <a:effectLst/>
              <a:uLnTx/>
              <a:uFillTx/>
              <a:latin typeface="Segoe UI"/>
              <a:ea typeface="+mn-ea"/>
              <a:cs typeface="Segoe UI" pitchFamily="34" charset="0"/>
            </a:endParaRPr>
          </a:p>
        </p:txBody>
      </p:sp>
      <p:sp>
        <p:nvSpPr>
          <p:cNvPr id="58" name="TextBox 134">
            <a:extLst>
              <a:ext uri="{FF2B5EF4-FFF2-40B4-BE49-F238E27FC236}">
                <a16:creationId xmlns:a16="http://schemas.microsoft.com/office/drawing/2014/main" id="{4FBD213D-2812-83B8-40A4-2D88D777411C}"/>
              </a:ext>
            </a:extLst>
          </p:cNvPr>
          <p:cNvSpPr txBox="1"/>
          <p:nvPr/>
        </p:nvSpPr>
        <p:spPr>
          <a:xfrm>
            <a:off x="1660620" y="3808484"/>
            <a:ext cx="1761346" cy="1002197"/>
          </a:xfrm>
          <a:prstGeom prst="rect">
            <a:avLst/>
          </a:prstGeom>
          <a:noFill/>
        </p:spPr>
        <p:txBody>
          <a:bodyPr wrap="square" lIns="91440" tIns="91440" rIns="91440" bIns="91440" rtlCol="0" anchor="ctr" anchorCtr="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274300">
              <a:lnSpc>
                <a:spcPct val="130000"/>
              </a:lnSpc>
            </a:pPr>
            <a:r>
              <a:rPr lang="en-US" sz="1400">
                <a:solidFill>
                  <a:schemeClr val="bg1"/>
                </a:solidFill>
                <a:latin typeface="+mj-lt"/>
                <a:cs typeface="Segoe UI Semibold" panose="020B0502040204020203" pitchFamily="34" charset="0"/>
              </a:rPr>
              <a:t>Synapse </a:t>
            </a:r>
            <a:br>
              <a:rPr lang="en-US" sz="1400">
                <a:solidFill>
                  <a:schemeClr val="bg1"/>
                </a:solidFill>
                <a:latin typeface="+mj-lt"/>
                <a:cs typeface="Segoe UI Semibold" panose="020B0502040204020203" pitchFamily="34" charset="0"/>
              </a:rPr>
            </a:br>
            <a:r>
              <a:rPr lang="en-US" sz="1400">
                <a:solidFill>
                  <a:schemeClr val="bg1"/>
                </a:solidFill>
                <a:latin typeface="+mj-lt"/>
                <a:cs typeface="Segoe UI Semibold" panose="020B0502040204020203" pitchFamily="34" charset="0"/>
              </a:rPr>
              <a:t>Real Time Analytics</a:t>
            </a:r>
            <a:endParaRPr lang="en-US" sz="1400">
              <a:solidFill>
                <a:schemeClr val="bg1"/>
              </a:solidFill>
              <a:latin typeface="+mj-lt"/>
              <a:cs typeface="Segoe UI Semilight" panose="020B0402040204020203" pitchFamily="34" charset="0"/>
            </a:endParaRPr>
          </a:p>
        </p:txBody>
      </p:sp>
      <p:sp>
        <p:nvSpPr>
          <p:cNvPr id="59" name="TextBox 133">
            <a:extLst>
              <a:ext uri="{FF2B5EF4-FFF2-40B4-BE49-F238E27FC236}">
                <a16:creationId xmlns:a16="http://schemas.microsoft.com/office/drawing/2014/main" id="{E05B27FA-32AD-E0BD-55C0-EE43DA7B4A03}"/>
              </a:ext>
            </a:extLst>
          </p:cNvPr>
          <p:cNvSpPr txBox="1"/>
          <p:nvPr/>
        </p:nvSpPr>
        <p:spPr>
          <a:xfrm>
            <a:off x="1660620" y="3111941"/>
            <a:ext cx="1542547" cy="1002197"/>
          </a:xfrm>
          <a:prstGeom prst="rect">
            <a:avLst/>
          </a:prstGeom>
          <a:noFill/>
        </p:spPr>
        <p:txBody>
          <a:bodyPr wrap="square" lIns="91440" tIns="91440" rIns="91440" bIns="91440" rtlCol="0" anchor="ctr" anchorCtr="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274300">
              <a:lnSpc>
                <a:spcPct val="130000"/>
              </a:lnSpc>
            </a:pPr>
            <a:r>
              <a:rPr lang="en-US" sz="1400">
                <a:solidFill>
                  <a:schemeClr val="bg1"/>
                </a:solidFill>
                <a:latin typeface="+mj-lt"/>
                <a:cs typeface="Segoe UI Semibold" panose="020B0502040204020203" pitchFamily="34" charset="0"/>
              </a:rPr>
              <a:t>Synapse </a:t>
            </a:r>
            <a:br>
              <a:rPr lang="en-US" sz="1400">
                <a:solidFill>
                  <a:schemeClr val="bg1"/>
                </a:solidFill>
                <a:latin typeface="+mj-lt"/>
                <a:cs typeface="Segoe UI Semibold" panose="020B0502040204020203" pitchFamily="34" charset="0"/>
              </a:rPr>
            </a:br>
            <a:r>
              <a:rPr lang="en-US" sz="1400">
                <a:solidFill>
                  <a:schemeClr val="bg1"/>
                </a:solidFill>
                <a:latin typeface="+mj-lt"/>
                <a:cs typeface="Segoe UI Semibold" panose="020B0502040204020203" pitchFamily="34" charset="0"/>
              </a:rPr>
              <a:t>Data Warehouse</a:t>
            </a:r>
            <a:endParaRPr lang="en-US" sz="1400">
              <a:solidFill>
                <a:schemeClr val="bg1"/>
              </a:solidFill>
              <a:latin typeface="+mj-lt"/>
              <a:cs typeface="Segoe UI Semilight" panose="020B0402040204020203" pitchFamily="34" charset="0"/>
            </a:endParaRPr>
          </a:p>
        </p:txBody>
      </p:sp>
      <p:sp>
        <p:nvSpPr>
          <p:cNvPr id="60" name="TextBox 132">
            <a:extLst>
              <a:ext uri="{FF2B5EF4-FFF2-40B4-BE49-F238E27FC236}">
                <a16:creationId xmlns:a16="http://schemas.microsoft.com/office/drawing/2014/main" id="{6F2F6613-B6FD-F687-0FFE-617034E807F5}"/>
              </a:ext>
            </a:extLst>
          </p:cNvPr>
          <p:cNvSpPr txBox="1"/>
          <p:nvPr/>
        </p:nvSpPr>
        <p:spPr>
          <a:xfrm>
            <a:off x="1660620" y="2721706"/>
            <a:ext cx="1542547" cy="442044"/>
          </a:xfrm>
          <a:prstGeom prst="rect">
            <a:avLst/>
          </a:prstGeom>
          <a:noFill/>
        </p:spPr>
        <p:txBody>
          <a:bodyPr wrap="square" lIns="91440" tIns="91440" rIns="91440" bIns="91440" rtlCol="0" anchor="ctr" anchorCtr="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274300">
              <a:lnSpc>
                <a:spcPct val="130000"/>
              </a:lnSpc>
            </a:pPr>
            <a:r>
              <a:rPr lang="en-US" sz="1400" dirty="0">
                <a:solidFill>
                  <a:schemeClr val="bg1"/>
                </a:solidFill>
                <a:latin typeface="+mj-lt"/>
                <a:cs typeface="Segoe UI Semibold" panose="020B0502040204020203" pitchFamily="34" charset="0"/>
              </a:rPr>
              <a:t>Power BI</a:t>
            </a:r>
            <a:endParaRPr lang="en-US" sz="1400" dirty="0">
              <a:solidFill>
                <a:schemeClr val="bg1"/>
              </a:solidFill>
              <a:latin typeface="+mj-lt"/>
              <a:cs typeface="Segoe UI Semilight" panose="020B0402040204020203" pitchFamily="34" charset="0"/>
            </a:endParaRPr>
          </a:p>
        </p:txBody>
      </p:sp>
      <p:pic>
        <p:nvPicPr>
          <p:cNvPr id="61" name="Picture 60" descr="Icon&#10;&#10;Description automatically generated">
            <a:extLst>
              <a:ext uri="{FF2B5EF4-FFF2-40B4-BE49-F238E27FC236}">
                <a16:creationId xmlns:a16="http://schemas.microsoft.com/office/drawing/2014/main" id="{ABEA477A-42C6-3704-222C-168338F04B2E}"/>
              </a:ext>
            </a:extLst>
          </p:cNvPr>
          <p:cNvPicPr>
            <a:picLocks noChangeAspect="1"/>
          </p:cNvPicPr>
          <p:nvPr/>
        </p:nvPicPr>
        <p:blipFill>
          <a:blip r:embed="rId2"/>
          <a:stretch>
            <a:fillRect/>
          </a:stretch>
        </p:blipFill>
        <p:spPr>
          <a:xfrm>
            <a:off x="953803" y="2526724"/>
            <a:ext cx="816232" cy="816232"/>
          </a:xfrm>
          <a:prstGeom prst="rect">
            <a:avLst/>
          </a:prstGeom>
        </p:spPr>
      </p:pic>
      <p:sp>
        <p:nvSpPr>
          <p:cNvPr id="62" name="TextBox 139">
            <a:extLst>
              <a:ext uri="{FF2B5EF4-FFF2-40B4-BE49-F238E27FC236}">
                <a16:creationId xmlns:a16="http://schemas.microsoft.com/office/drawing/2014/main" id="{2FDE7F2A-B9EA-CD48-BF0B-E280FDBBB27A}"/>
              </a:ext>
            </a:extLst>
          </p:cNvPr>
          <p:cNvSpPr txBox="1"/>
          <p:nvPr/>
        </p:nvSpPr>
        <p:spPr>
          <a:xfrm>
            <a:off x="1508600" y="4709891"/>
            <a:ext cx="1371600" cy="478785"/>
          </a:xfrm>
          <a:prstGeom prst="rect">
            <a:avLst/>
          </a:prstGeom>
          <a:noFill/>
        </p:spPr>
        <p:txBody>
          <a:bodyPr wrap="square" lIns="91440" tIns="91440" rIns="91440" bIns="91440" rtlCol="0" anchor="ctr" anchorCtr="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274300">
              <a:lnSpc>
                <a:spcPct val="130000"/>
              </a:lnSpc>
            </a:pPr>
            <a:r>
              <a:rPr lang="en-US" sz="1600">
                <a:solidFill>
                  <a:schemeClr val="bg1"/>
                </a:solidFill>
                <a:latin typeface="+mj-lt"/>
                <a:cs typeface="Segoe UI Semibold" panose="020B0502040204020203" pitchFamily="34" charset="0"/>
              </a:rPr>
              <a:t>…</a:t>
            </a:r>
          </a:p>
        </p:txBody>
      </p:sp>
      <p:grpSp>
        <p:nvGrpSpPr>
          <p:cNvPr id="63" name="Group 62">
            <a:extLst>
              <a:ext uri="{FF2B5EF4-FFF2-40B4-BE49-F238E27FC236}">
                <a16:creationId xmlns:a16="http://schemas.microsoft.com/office/drawing/2014/main" id="{ACF1147A-B176-E8DE-1217-24A192579060}"/>
              </a:ext>
            </a:extLst>
          </p:cNvPr>
          <p:cNvGrpSpPr/>
          <p:nvPr/>
        </p:nvGrpSpPr>
        <p:grpSpPr>
          <a:xfrm>
            <a:off x="8607153" y="1194975"/>
            <a:ext cx="2780896" cy="4468050"/>
            <a:chOff x="8609693" y="1613282"/>
            <a:chExt cx="2780896" cy="4468050"/>
          </a:xfrm>
        </p:grpSpPr>
        <p:sp>
          <p:nvSpPr>
            <p:cNvPr id="97" name="Rounded Rectangle 16">
              <a:extLst>
                <a:ext uri="{FF2B5EF4-FFF2-40B4-BE49-F238E27FC236}">
                  <a16:creationId xmlns:a16="http://schemas.microsoft.com/office/drawing/2014/main" id="{4C42D87F-C38F-F0FD-87D9-B1B47814D4A0}"/>
                </a:ext>
              </a:extLst>
            </p:cNvPr>
            <p:cNvSpPr/>
            <p:nvPr/>
          </p:nvSpPr>
          <p:spPr>
            <a:xfrm>
              <a:off x="8609693" y="1624395"/>
              <a:ext cx="2780896" cy="4456937"/>
            </a:xfrm>
            <a:prstGeom prst="roundRect">
              <a:avLst>
                <a:gd name="adj" fmla="val 3145"/>
              </a:avLst>
            </a:prstGeom>
            <a:solidFill>
              <a:srgbClr val="091F2C"/>
            </a:solidFill>
            <a:ln w="9525" cap="flat" cmpd="sng" algn="ctr">
              <a:noFill/>
              <a:prstDash val="solid"/>
              <a:headEnd type="none" w="med" len="med"/>
              <a:tailEnd type="none" w="med" len="med"/>
            </a:ln>
            <a:effectLst>
              <a:outerShdw blurRad="63500" dist="127000" dir="2700000" algn="tl" rotWithShape="0">
                <a:prstClr val="black">
                  <a:alpha val="50000"/>
                </a:prstClr>
              </a:outerShdw>
            </a:effectLst>
            <a:scene3d>
              <a:camera prst="perspectiveLeft" fov="2100000">
                <a:rot lat="0" lon="0" rev="0"/>
              </a:camera>
              <a:lightRig rig="threePt" dir="t"/>
            </a:scene3d>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91F2C"/>
                </a:solidFill>
                <a:effectLst/>
                <a:uLnTx/>
                <a:uFillTx/>
                <a:latin typeface="Segoe UI"/>
                <a:ea typeface="+mn-ea"/>
                <a:cs typeface="Segoe UI" pitchFamily="34" charset="0"/>
              </a:endParaRPr>
            </a:p>
          </p:txBody>
        </p:sp>
        <p:cxnSp>
          <p:nvCxnSpPr>
            <p:cNvPr id="98" name="Straight Connector 97">
              <a:extLst>
                <a:ext uri="{FF2B5EF4-FFF2-40B4-BE49-F238E27FC236}">
                  <a16:creationId xmlns:a16="http://schemas.microsoft.com/office/drawing/2014/main" id="{F963E5FC-CDB3-2ED9-4F3F-654652220BD5}"/>
                </a:ext>
                <a:ext uri="{C183D7F6-B498-43B3-948B-1728B52AA6E4}">
                  <adec:decorative xmlns:adec="http://schemas.microsoft.com/office/drawing/2017/decorative" val="1"/>
                </a:ext>
              </a:extLst>
            </p:cNvPr>
            <p:cNvCxnSpPr>
              <a:cxnSpLocks/>
            </p:cNvCxnSpPr>
            <p:nvPr/>
          </p:nvCxnSpPr>
          <p:spPr>
            <a:xfrm>
              <a:off x="8609693" y="2516568"/>
              <a:ext cx="2780896" cy="0"/>
            </a:xfrm>
            <a:prstGeom prst="line">
              <a:avLst/>
            </a:prstGeom>
            <a:noFill/>
            <a:ln w="9525" cap="flat" cmpd="sng" algn="ctr">
              <a:solidFill>
                <a:srgbClr val="FFFFFF">
                  <a:alpha val="20000"/>
                </a:srgbClr>
              </a:solidFill>
              <a:prstDash val="solid"/>
              <a:headEnd type="none" w="lg" len="med"/>
              <a:tailEnd type="none" w="lg" len="med"/>
            </a:ln>
            <a:effectLst/>
          </p:spPr>
        </p:cxnSp>
        <p:cxnSp>
          <p:nvCxnSpPr>
            <p:cNvPr id="99" name="Straight Connector 98">
              <a:extLst>
                <a:ext uri="{FF2B5EF4-FFF2-40B4-BE49-F238E27FC236}">
                  <a16:creationId xmlns:a16="http://schemas.microsoft.com/office/drawing/2014/main" id="{04B1771E-24F5-3D78-6BCB-FFEBD98B7196}"/>
                </a:ext>
                <a:ext uri="{C183D7F6-B498-43B3-948B-1728B52AA6E4}">
                  <adec:decorative xmlns:adec="http://schemas.microsoft.com/office/drawing/2017/decorative" val="1"/>
                </a:ext>
              </a:extLst>
            </p:cNvPr>
            <p:cNvCxnSpPr>
              <a:cxnSpLocks/>
            </p:cNvCxnSpPr>
            <p:nvPr/>
          </p:nvCxnSpPr>
          <p:spPr>
            <a:xfrm>
              <a:off x="8609693" y="3408742"/>
              <a:ext cx="2780896" cy="0"/>
            </a:xfrm>
            <a:prstGeom prst="line">
              <a:avLst/>
            </a:prstGeom>
            <a:noFill/>
            <a:ln w="9525" cap="flat" cmpd="sng" algn="ctr">
              <a:solidFill>
                <a:srgbClr val="FFFFFF">
                  <a:alpha val="20000"/>
                </a:srgbClr>
              </a:solidFill>
              <a:prstDash val="solid"/>
              <a:headEnd type="none" w="lg" len="med"/>
              <a:tailEnd type="none" w="lg" len="med"/>
            </a:ln>
            <a:effectLst/>
          </p:spPr>
        </p:cxnSp>
        <p:cxnSp>
          <p:nvCxnSpPr>
            <p:cNvPr id="100" name="Straight Connector 99">
              <a:extLst>
                <a:ext uri="{FF2B5EF4-FFF2-40B4-BE49-F238E27FC236}">
                  <a16:creationId xmlns:a16="http://schemas.microsoft.com/office/drawing/2014/main" id="{8D66D5A5-914D-3BBD-6243-45D7DD317552}"/>
                </a:ext>
                <a:ext uri="{C183D7F6-B498-43B3-948B-1728B52AA6E4}">
                  <adec:decorative xmlns:adec="http://schemas.microsoft.com/office/drawing/2017/decorative" val="1"/>
                </a:ext>
              </a:extLst>
            </p:cNvPr>
            <p:cNvCxnSpPr>
              <a:cxnSpLocks/>
            </p:cNvCxnSpPr>
            <p:nvPr/>
          </p:nvCxnSpPr>
          <p:spPr>
            <a:xfrm>
              <a:off x="8609693" y="4300915"/>
              <a:ext cx="2780896" cy="0"/>
            </a:xfrm>
            <a:prstGeom prst="line">
              <a:avLst/>
            </a:prstGeom>
            <a:noFill/>
            <a:ln w="9525" cap="flat" cmpd="sng" algn="ctr">
              <a:solidFill>
                <a:srgbClr val="FFFFFF">
                  <a:alpha val="20000"/>
                </a:srgbClr>
              </a:solidFill>
              <a:prstDash val="solid"/>
              <a:headEnd type="none" w="lg" len="med"/>
              <a:tailEnd type="none" w="lg" len="med"/>
            </a:ln>
            <a:effectLst/>
          </p:spPr>
        </p:cxnSp>
        <p:cxnSp>
          <p:nvCxnSpPr>
            <p:cNvPr id="101" name="Straight Connector 100">
              <a:extLst>
                <a:ext uri="{FF2B5EF4-FFF2-40B4-BE49-F238E27FC236}">
                  <a16:creationId xmlns:a16="http://schemas.microsoft.com/office/drawing/2014/main" id="{5EFE3862-FA51-19E9-6073-18DD8FE408AD}"/>
                </a:ext>
                <a:ext uri="{C183D7F6-B498-43B3-948B-1728B52AA6E4}">
                  <adec:decorative xmlns:adec="http://schemas.microsoft.com/office/drawing/2017/decorative" val="1"/>
                </a:ext>
              </a:extLst>
            </p:cNvPr>
            <p:cNvCxnSpPr>
              <a:cxnSpLocks/>
            </p:cNvCxnSpPr>
            <p:nvPr/>
          </p:nvCxnSpPr>
          <p:spPr>
            <a:xfrm>
              <a:off x="8609693" y="5193091"/>
              <a:ext cx="2780896" cy="0"/>
            </a:xfrm>
            <a:prstGeom prst="line">
              <a:avLst/>
            </a:prstGeom>
            <a:noFill/>
            <a:ln w="9525" cap="flat" cmpd="sng" algn="ctr">
              <a:solidFill>
                <a:srgbClr val="FFFFFF">
                  <a:alpha val="20000"/>
                </a:srgbClr>
              </a:solidFill>
              <a:prstDash val="solid"/>
              <a:headEnd type="none" w="lg" len="med"/>
              <a:tailEnd type="none" w="lg" len="med"/>
            </a:ln>
            <a:effectLst/>
          </p:spPr>
        </p:cxnSp>
        <p:pic>
          <p:nvPicPr>
            <p:cNvPr id="102" name="Picture 101" descr="Icon&#10;&#10;Description automatically generated">
              <a:extLst>
                <a:ext uri="{FF2B5EF4-FFF2-40B4-BE49-F238E27FC236}">
                  <a16:creationId xmlns:a16="http://schemas.microsoft.com/office/drawing/2014/main" id="{0AEAC486-4288-DCAA-9BEC-7070DBD9DA84}"/>
                </a:ext>
              </a:extLst>
            </p:cNvPr>
            <p:cNvPicPr>
              <a:picLocks noChangeAspect="1"/>
            </p:cNvPicPr>
            <p:nvPr/>
          </p:nvPicPr>
          <p:blipFill>
            <a:blip r:embed="rId3"/>
            <a:stretch>
              <a:fillRect/>
            </a:stretch>
          </p:blipFill>
          <p:spPr>
            <a:xfrm>
              <a:off x="8857141" y="1613282"/>
              <a:ext cx="914400" cy="914400"/>
            </a:xfrm>
            <a:prstGeom prst="rect">
              <a:avLst/>
            </a:prstGeom>
          </p:spPr>
        </p:pic>
        <p:pic>
          <p:nvPicPr>
            <p:cNvPr id="103" name="Picture 102" descr="Icon&#10;&#10;Description automatically generated">
              <a:extLst>
                <a:ext uri="{FF2B5EF4-FFF2-40B4-BE49-F238E27FC236}">
                  <a16:creationId xmlns:a16="http://schemas.microsoft.com/office/drawing/2014/main" id="{1BEB0135-ED2C-0486-5289-074F7B0DBC68}"/>
                </a:ext>
              </a:extLst>
            </p:cNvPr>
            <p:cNvPicPr>
              <a:picLocks noChangeAspect="1"/>
            </p:cNvPicPr>
            <p:nvPr/>
          </p:nvPicPr>
          <p:blipFill>
            <a:blip r:embed="rId4"/>
            <a:stretch>
              <a:fillRect/>
            </a:stretch>
          </p:blipFill>
          <p:spPr>
            <a:xfrm>
              <a:off x="8857141" y="3397630"/>
              <a:ext cx="914400" cy="914400"/>
            </a:xfrm>
            <a:prstGeom prst="rect">
              <a:avLst/>
            </a:prstGeom>
          </p:spPr>
        </p:pic>
        <p:pic>
          <p:nvPicPr>
            <p:cNvPr id="104" name="Picture 103" descr="Icon&#10;&#10;Description automatically generated">
              <a:extLst>
                <a:ext uri="{FF2B5EF4-FFF2-40B4-BE49-F238E27FC236}">
                  <a16:creationId xmlns:a16="http://schemas.microsoft.com/office/drawing/2014/main" id="{A4D7BAB2-310F-87A9-D0C4-EDD4A178B2E6}"/>
                </a:ext>
              </a:extLst>
            </p:cNvPr>
            <p:cNvPicPr>
              <a:picLocks noChangeAspect="1"/>
            </p:cNvPicPr>
            <p:nvPr/>
          </p:nvPicPr>
          <p:blipFill>
            <a:blip r:embed="rId5"/>
            <a:stretch>
              <a:fillRect/>
            </a:stretch>
          </p:blipFill>
          <p:spPr>
            <a:xfrm>
              <a:off x="8857141" y="2505456"/>
              <a:ext cx="914400" cy="914400"/>
            </a:xfrm>
            <a:prstGeom prst="rect">
              <a:avLst/>
            </a:prstGeom>
          </p:spPr>
        </p:pic>
        <p:sp>
          <p:nvSpPr>
            <p:cNvPr id="105" name="TextBox 143">
              <a:extLst>
                <a:ext uri="{FF2B5EF4-FFF2-40B4-BE49-F238E27FC236}">
                  <a16:creationId xmlns:a16="http://schemas.microsoft.com/office/drawing/2014/main" id="{27ECD394-F629-F999-E8AC-DA71B7B3101B}"/>
                </a:ext>
              </a:extLst>
            </p:cNvPr>
            <p:cNvSpPr txBox="1"/>
            <p:nvPr/>
          </p:nvSpPr>
          <p:spPr>
            <a:xfrm>
              <a:off x="9734233" y="1842761"/>
              <a:ext cx="1371600" cy="471219"/>
            </a:xfrm>
            <a:prstGeom prst="rect">
              <a:avLst/>
            </a:prstGeom>
            <a:noFill/>
          </p:spPr>
          <p:txBody>
            <a:bodyPr wrap="square" lIns="91440" tIns="91440" rIns="91440" bIns="91440" rtlCol="0" anchor="ctr" anchorCtr="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274300" rtl="0" eaLnBrk="1" fontAlgn="auto" latinLnBrk="0" hangingPunct="1">
                <a:lnSpc>
                  <a:spcPct val="13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Segoe UI Semibold" panose="020B0502040204020203" pitchFamily="34" charset="0"/>
                </a:rPr>
                <a:t>Teams</a:t>
              </a:r>
              <a:endParaRPr kumimoji="0" lang="en-US" sz="1600" b="0" i="0" u="none" strike="noStrike" kern="1200" cap="none" spc="0" normalizeH="0" baseline="0" noProof="0">
                <a:ln>
                  <a:noFill/>
                </a:ln>
                <a:solidFill>
                  <a:srgbClr val="FFFFFF"/>
                </a:solidFill>
                <a:effectLst/>
                <a:uLnTx/>
                <a:uFillTx/>
                <a:latin typeface="Segoe UI Semibold"/>
                <a:ea typeface="+mn-ea"/>
                <a:cs typeface="Segoe UI Semilight" panose="020B0402040204020203" pitchFamily="34" charset="0"/>
              </a:endParaRPr>
            </a:p>
          </p:txBody>
        </p:sp>
        <p:sp>
          <p:nvSpPr>
            <p:cNvPr id="106" name="TextBox 144">
              <a:extLst>
                <a:ext uri="{FF2B5EF4-FFF2-40B4-BE49-F238E27FC236}">
                  <a16:creationId xmlns:a16="http://schemas.microsoft.com/office/drawing/2014/main" id="{CA037C75-3998-54F4-DE21-27C260C702C9}"/>
                </a:ext>
              </a:extLst>
            </p:cNvPr>
            <p:cNvSpPr txBox="1"/>
            <p:nvPr/>
          </p:nvSpPr>
          <p:spPr>
            <a:xfrm>
              <a:off x="9734233" y="2727045"/>
              <a:ext cx="1371600" cy="471219"/>
            </a:xfrm>
            <a:prstGeom prst="rect">
              <a:avLst/>
            </a:prstGeom>
            <a:noFill/>
          </p:spPr>
          <p:txBody>
            <a:bodyPr wrap="square" lIns="91440" tIns="91440" rIns="91440" bIns="91440" rtlCol="0" anchor="ctr" anchorCtr="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274300" rtl="0" eaLnBrk="1" fontAlgn="auto" latinLnBrk="0" hangingPunct="1">
                <a:lnSpc>
                  <a:spcPct val="13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Segoe UI Semibold" panose="020B0502040204020203" pitchFamily="34" charset="0"/>
                </a:rPr>
                <a:t>Outlook</a:t>
              </a:r>
              <a:endParaRPr kumimoji="0" lang="en-US" sz="1600" b="0" i="0" u="none" strike="noStrike" kern="1200" cap="none" spc="0" normalizeH="0" baseline="0" noProof="0">
                <a:ln>
                  <a:noFill/>
                </a:ln>
                <a:solidFill>
                  <a:srgbClr val="FFFFFF"/>
                </a:solidFill>
                <a:effectLst/>
                <a:uLnTx/>
                <a:uFillTx/>
                <a:latin typeface="Segoe UI Semibold"/>
                <a:ea typeface="+mn-ea"/>
                <a:cs typeface="Segoe UI Semilight" panose="020B0402040204020203" pitchFamily="34" charset="0"/>
              </a:endParaRPr>
            </a:p>
          </p:txBody>
        </p:sp>
        <p:sp>
          <p:nvSpPr>
            <p:cNvPr id="107" name="TextBox 145">
              <a:extLst>
                <a:ext uri="{FF2B5EF4-FFF2-40B4-BE49-F238E27FC236}">
                  <a16:creationId xmlns:a16="http://schemas.microsoft.com/office/drawing/2014/main" id="{0B069161-D3E4-84E6-7372-98F6A194C2B8}"/>
                </a:ext>
              </a:extLst>
            </p:cNvPr>
            <p:cNvSpPr txBox="1"/>
            <p:nvPr/>
          </p:nvSpPr>
          <p:spPr>
            <a:xfrm>
              <a:off x="9734233" y="3509699"/>
              <a:ext cx="1371600" cy="677108"/>
            </a:xfrm>
            <a:prstGeom prst="rect">
              <a:avLst/>
            </a:prstGeom>
            <a:noFill/>
          </p:spPr>
          <p:txBody>
            <a:bodyPr wrap="square" lIns="91440" tIns="91440" rIns="91440" bIns="91440" rtlCol="0" anchor="ctr" anchorCtr="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2743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Segoe UI Semibold" panose="020B0502040204020203" pitchFamily="34" charset="0"/>
                </a:rPr>
                <a:t>Power Automate</a:t>
              </a:r>
              <a:endParaRPr kumimoji="0" lang="en-US" sz="1600" b="0" i="0" u="none" strike="noStrike" kern="1200" cap="none" spc="0" normalizeH="0" baseline="0" noProof="0">
                <a:ln>
                  <a:noFill/>
                </a:ln>
                <a:solidFill>
                  <a:srgbClr val="FFFFFF"/>
                </a:solidFill>
                <a:effectLst/>
                <a:uLnTx/>
                <a:uFillTx/>
                <a:latin typeface="Segoe UI Semibold"/>
                <a:ea typeface="+mn-ea"/>
                <a:cs typeface="Segoe UI Semilight" panose="020B0402040204020203" pitchFamily="34" charset="0"/>
              </a:endParaRPr>
            </a:p>
          </p:txBody>
        </p:sp>
        <p:sp>
          <p:nvSpPr>
            <p:cNvPr id="108" name="TextBox 147">
              <a:extLst>
                <a:ext uri="{FF2B5EF4-FFF2-40B4-BE49-F238E27FC236}">
                  <a16:creationId xmlns:a16="http://schemas.microsoft.com/office/drawing/2014/main" id="{0F00B255-7C6E-E54B-E549-F1EC8171DD99}"/>
                </a:ext>
              </a:extLst>
            </p:cNvPr>
            <p:cNvSpPr txBox="1"/>
            <p:nvPr/>
          </p:nvSpPr>
          <p:spPr>
            <a:xfrm>
              <a:off x="9734233" y="4511392"/>
              <a:ext cx="1371600" cy="471219"/>
            </a:xfrm>
            <a:prstGeom prst="rect">
              <a:avLst/>
            </a:prstGeom>
            <a:noFill/>
          </p:spPr>
          <p:txBody>
            <a:bodyPr wrap="square" lIns="91440" tIns="91440" rIns="91440" bIns="91440" rtlCol="0" anchor="ctr" anchorCtr="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274300" rtl="0" eaLnBrk="1" fontAlgn="auto" latinLnBrk="0" hangingPunct="1">
                <a:lnSpc>
                  <a:spcPct val="13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Segoe UI Semibold" panose="020B0502040204020203" pitchFamily="34" charset="0"/>
                </a:rPr>
                <a:t>Custom</a:t>
              </a:r>
              <a:endParaRPr kumimoji="0" lang="en-US" sz="1600" b="0" i="0" u="none" strike="noStrike" kern="1200" cap="none" spc="0" normalizeH="0" baseline="0" noProof="0">
                <a:ln>
                  <a:noFill/>
                </a:ln>
                <a:solidFill>
                  <a:srgbClr val="FFFFFF"/>
                </a:solidFill>
                <a:effectLst/>
                <a:uLnTx/>
                <a:uFillTx/>
                <a:latin typeface="Segoe UI Semibold"/>
                <a:ea typeface="+mn-ea"/>
                <a:cs typeface="Segoe UI Semilight" panose="020B0402040204020203" pitchFamily="34" charset="0"/>
              </a:endParaRPr>
            </a:p>
          </p:txBody>
        </p:sp>
        <p:pic>
          <p:nvPicPr>
            <p:cNvPr id="109" name="Picture 108" descr="Icon&#10;&#10;Description automatically generated">
              <a:extLst>
                <a:ext uri="{FF2B5EF4-FFF2-40B4-BE49-F238E27FC236}">
                  <a16:creationId xmlns:a16="http://schemas.microsoft.com/office/drawing/2014/main" id="{6BDFB2E5-EC9B-E3C1-D0B3-D81170CF67DB}"/>
                </a:ext>
              </a:extLst>
            </p:cNvPr>
            <p:cNvPicPr>
              <a:picLocks noChangeAspect="1"/>
            </p:cNvPicPr>
            <p:nvPr/>
          </p:nvPicPr>
          <p:blipFill rotWithShape="1">
            <a:blip r:embed="rId6"/>
            <a:srcRect l="-17628" t="-17628" r="-17628" b="-17628"/>
            <a:stretch/>
          </p:blipFill>
          <p:spPr>
            <a:xfrm>
              <a:off x="8857141" y="4289804"/>
              <a:ext cx="914400" cy="914400"/>
            </a:xfrm>
            <a:prstGeom prst="rect">
              <a:avLst/>
            </a:prstGeom>
          </p:spPr>
        </p:pic>
        <p:sp>
          <p:nvSpPr>
            <p:cNvPr id="110" name="TextBox 202">
              <a:extLst>
                <a:ext uri="{FF2B5EF4-FFF2-40B4-BE49-F238E27FC236}">
                  <a16:creationId xmlns:a16="http://schemas.microsoft.com/office/drawing/2014/main" id="{1C20F5BE-54F1-56BF-F401-A8538BFEA0BC}"/>
                </a:ext>
              </a:extLst>
            </p:cNvPr>
            <p:cNvSpPr txBox="1"/>
            <p:nvPr/>
          </p:nvSpPr>
          <p:spPr>
            <a:xfrm>
              <a:off x="9314341" y="5334850"/>
              <a:ext cx="1371600" cy="471219"/>
            </a:xfrm>
            <a:prstGeom prst="rect">
              <a:avLst/>
            </a:prstGeom>
            <a:noFill/>
          </p:spPr>
          <p:txBody>
            <a:bodyPr wrap="square" lIns="91440" tIns="91440" rIns="91440" bIns="91440" rtlCol="0" anchor="ctr" anchorCtr="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274300" rtl="0" eaLnBrk="1" fontAlgn="auto" latinLnBrk="0" hangingPunct="1">
                <a:lnSpc>
                  <a:spcPct val="13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Segoe UI Semibold" panose="020B0502040204020203" pitchFamily="34" charset="0"/>
                </a:rPr>
                <a:t>…</a:t>
              </a:r>
            </a:p>
          </p:txBody>
        </p:sp>
      </p:grpSp>
      <p:grpSp>
        <p:nvGrpSpPr>
          <p:cNvPr id="64" name="Group 63">
            <a:extLst>
              <a:ext uri="{FF2B5EF4-FFF2-40B4-BE49-F238E27FC236}">
                <a16:creationId xmlns:a16="http://schemas.microsoft.com/office/drawing/2014/main" id="{05CE5E50-5197-97C2-9931-78864B330E19}"/>
              </a:ext>
            </a:extLst>
          </p:cNvPr>
          <p:cNvGrpSpPr/>
          <p:nvPr/>
        </p:nvGrpSpPr>
        <p:grpSpPr>
          <a:xfrm>
            <a:off x="3712779" y="1206088"/>
            <a:ext cx="4766442" cy="4456937"/>
            <a:chOff x="3715319" y="1624395"/>
            <a:chExt cx="4766442" cy="4456937"/>
          </a:xfrm>
        </p:grpSpPr>
        <p:sp>
          <p:nvSpPr>
            <p:cNvPr id="83" name="Rounded Rectangle 16">
              <a:extLst>
                <a:ext uri="{FF2B5EF4-FFF2-40B4-BE49-F238E27FC236}">
                  <a16:creationId xmlns:a16="http://schemas.microsoft.com/office/drawing/2014/main" id="{B7801DEB-6D83-35FD-1A76-B8695D14B4EA}"/>
                </a:ext>
              </a:extLst>
            </p:cNvPr>
            <p:cNvSpPr/>
            <p:nvPr/>
          </p:nvSpPr>
          <p:spPr>
            <a:xfrm>
              <a:off x="3715319" y="1624395"/>
              <a:ext cx="4766442" cy="4456937"/>
            </a:xfrm>
            <a:prstGeom prst="roundRect">
              <a:avLst>
                <a:gd name="adj" fmla="val 1815"/>
              </a:avLst>
            </a:prstGeom>
            <a:solidFill>
              <a:srgbClr val="091F2C"/>
            </a:solidFill>
            <a:ln w="9525" cap="flat" cmpd="sng" algn="ctr">
              <a:noFill/>
              <a:prstDash val="solid"/>
              <a:headEnd type="none" w="med" len="med"/>
              <a:tailEnd type="none" w="med" len="med"/>
            </a:ln>
            <a:effectLst>
              <a:outerShdw blurRad="63500" dist="127000" dir="2700000" algn="tl" rotWithShape="0">
                <a:prstClr val="black">
                  <a:alpha val="50000"/>
                </a:prstClr>
              </a:outerShdw>
            </a:effectLst>
            <a:scene3d>
              <a:camera prst="perspectiveLeft" fov="2100000">
                <a:rot lat="0" lon="0" rev="0"/>
              </a:camera>
              <a:lightRig rig="threePt" dir="t"/>
            </a:scene3d>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91F2C"/>
                </a:solidFill>
                <a:effectLst/>
                <a:uLnTx/>
                <a:uFillTx/>
                <a:latin typeface="Segoe UI"/>
                <a:ea typeface="+mn-ea"/>
                <a:cs typeface="Segoe UI" pitchFamily="34" charset="0"/>
              </a:endParaRPr>
            </a:p>
          </p:txBody>
        </p:sp>
        <p:sp>
          <p:nvSpPr>
            <p:cNvPr id="84" name="Title 6">
              <a:extLst>
                <a:ext uri="{FF2B5EF4-FFF2-40B4-BE49-F238E27FC236}">
                  <a16:creationId xmlns:a16="http://schemas.microsoft.com/office/drawing/2014/main" id="{7A913DF2-B5C4-3412-8FC2-EA1331CE7278}"/>
                </a:ext>
              </a:extLst>
            </p:cNvPr>
            <p:cNvSpPr txBox="1">
              <a:spLocks/>
            </p:cNvSpPr>
            <p:nvPr/>
          </p:nvSpPr>
          <p:spPr>
            <a:xfrm>
              <a:off x="4587312" y="2886815"/>
              <a:ext cx="2935537" cy="502178"/>
            </a:xfrm>
            <a:prstGeom prst="rect">
              <a:avLst/>
            </a:prstGeom>
          </p:spPr>
          <p:txBody>
            <a:bodyPr anchor="ct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300"/>
                </a:spcBef>
                <a:spcAft>
                  <a:spcPts val="0"/>
                </a:spcAft>
                <a:buClrTx/>
                <a:buSzTx/>
                <a:buFontTx/>
                <a:buNone/>
                <a:tabLst/>
                <a:defRPr/>
              </a:pPr>
              <a:r>
                <a:rPr kumimoji="0" lang="en-US" sz="3200" b="0" i="0" u="none" strike="noStrike" kern="0" cap="none" spc="-50" normalizeH="0" baseline="0" noProof="0">
                  <a:ln w="3175">
                    <a:noFill/>
                  </a:ln>
                  <a:solidFill>
                    <a:srgbClr val="FFFFFF"/>
                  </a:solidFill>
                  <a:effectLst/>
                  <a:uLnTx/>
                  <a:uFillTx/>
                  <a:latin typeface="Segoe UI"/>
                  <a:ea typeface="+mn-ea"/>
                  <a:cs typeface="Segoe UI" pitchFamily="34" charset="0"/>
                </a:rPr>
                <a:t>Data Activator</a:t>
              </a:r>
            </a:p>
          </p:txBody>
        </p:sp>
        <p:sp>
          <p:nvSpPr>
            <p:cNvPr id="85" name="Rounded Rectangle 130">
              <a:extLst>
                <a:ext uri="{FF2B5EF4-FFF2-40B4-BE49-F238E27FC236}">
                  <a16:creationId xmlns:a16="http://schemas.microsoft.com/office/drawing/2014/main" id="{94BA0B1E-F6AD-BB70-CE77-4F597F78ADCE}"/>
                </a:ext>
              </a:extLst>
            </p:cNvPr>
            <p:cNvSpPr/>
            <p:nvPr/>
          </p:nvSpPr>
          <p:spPr>
            <a:xfrm>
              <a:off x="4329684" y="3626015"/>
              <a:ext cx="3537712" cy="453697"/>
            </a:xfrm>
            <a:prstGeom prst="roundRect">
              <a:avLst>
                <a:gd name="adj" fmla="val 50000"/>
              </a:avLst>
            </a:prstGeom>
            <a:solidFill>
              <a:srgbClr val="091F2C"/>
            </a:solidFill>
            <a:ln>
              <a:noFill/>
            </a:ln>
            <a:effectLst>
              <a:innerShdw blurRad="63500" dist="63500" dir="13500000">
                <a:prstClr val="black">
                  <a:alpha val="40000"/>
                </a:prstClr>
              </a:innerShdw>
            </a:effectLst>
          </p:spPr>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FFFFFF"/>
                  </a:solidFill>
                  <a:effectLst/>
                  <a:uLnTx/>
                  <a:uFillTx/>
                  <a:latin typeface="Segoe UI"/>
                  <a:ea typeface="+mn-ea"/>
                  <a:cs typeface="Segoe UI" panose="020B0502040204020203" pitchFamily="34" charset="0"/>
                </a:rPr>
                <a:t>No-code user experiences</a:t>
              </a:r>
            </a:p>
          </p:txBody>
        </p:sp>
        <p:pic>
          <p:nvPicPr>
            <p:cNvPr id="86" name="Graphic 165">
              <a:extLst>
                <a:ext uri="{FF2B5EF4-FFF2-40B4-BE49-F238E27FC236}">
                  <a16:creationId xmlns:a16="http://schemas.microsoft.com/office/drawing/2014/main" id="{0DCE434A-D716-8AA3-32A7-F2E87EA32DC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775878" y="2067959"/>
              <a:ext cx="645325" cy="647847"/>
            </a:xfrm>
            <a:prstGeom prst="rect">
              <a:avLst/>
            </a:prstGeom>
          </p:spPr>
        </p:pic>
        <p:sp>
          <p:nvSpPr>
            <p:cNvPr id="87" name="Rounded Rectangle 130">
              <a:extLst>
                <a:ext uri="{FF2B5EF4-FFF2-40B4-BE49-F238E27FC236}">
                  <a16:creationId xmlns:a16="http://schemas.microsoft.com/office/drawing/2014/main" id="{8859901D-1F25-5167-5041-5262471F4AC1}"/>
                </a:ext>
              </a:extLst>
            </p:cNvPr>
            <p:cNvSpPr/>
            <p:nvPr/>
          </p:nvSpPr>
          <p:spPr>
            <a:xfrm>
              <a:off x="4329684" y="5250403"/>
              <a:ext cx="3537712" cy="453697"/>
            </a:xfrm>
            <a:prstGeom prst="roundRect">
              <a:avLst>
                <a:gd name="adj" fmla="val 50000"/>
              </a:avLst>
            </a:prstGeom>
            <a:solidFill>
              <a:srgbClr val="091F2C"/>
            </a:solidFill>
            <a:ln>
              <a:noFill/>
            </a:ln>
            <a:effectLst>
              <a:innerShdw blurRad="63500" dist="63500" dir="13500000">
                <a:prstClr val="black">
                  <a:alpha val="40000"/>
                </a:prstClr>
              </a:innerShdw>
            </a:effectLst>
          </p:spPr>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FFFFFF"/>
                  </a:solidFill>
                  <a:effectLst/>
                  <a:uLnTx/>
                  <a:uFillTx/>
                  <a:latin typeface="Segoe UI"/>
                  <a:ea typeface="+mn-ea"/>
                  <a:cs typeface="Segoe UI" panose="020B0502040204020203" pitchFamily="34" charset="0"/>
                </a:rPr>
                <a:t>Real-time stream processing</a:t>
              </a:r>
            </a:p>
          </p:txBody>
        </p:sp>
        <p:grpSp>
          <p:nvGrpSpPr>
            <p:cNvPr id="88" name="Group 87">
              <a:extLst>
                <a:ext uri="{FF2B5EF4-FFF2-40B4-BE49-F238E27FC236}">
                  <a16:creationId xmlns:a16="http://schemas.microsoft.com/office/drawing/2014/main" id="{729C7C33-FE99-F89A-293B-4C6777EFC88A}"/>
                </a:ext>
              </a:extLst>
            </p:cNvPr>
            <p:cNvGrpSpPr/>
            <p:nvPr/>
          </p:nvGrpSpPr>
          <p:grpSpPr>
            <a:xfrm>
              <a:off x="4587312" y="4280569"/>
              <a:ext cx="3002489" cy="768986"/>
              <a:chOff x="4587312" y="4280569"/>
              <a:chExt cx="3002489" cy="768986"/>
            </a:xfrm>
          </p:grpSpPr>
          <p:sp>
            <p:nvSpPr>
              <p:cNvPr id="89" name="TextBox 158">
                <a:extLst>
                  <a:ext uri="{FF2B5EF4-FFF2-40B4-BE49-F238E27FC236}">
                    <a16:creationId xmlns:a16="http://schemas.microsoft.com/office/drawing/2014/main" id="{664A8D7C-BDD3-B60E-4984-89883A4FFB24}"/>
                  </a:ext>
                </a:extLst>
              </p:cNvPr>
              <p:cNvSpPr txBox="1"/>
              <p:nvPr/>
            </p:nvSpPr>
            <p:spPr>
              <a:xfrm>
                <a:off x="4587312" y="4834688"/>
                <a:ext cx="869149" cy="214867"/>
              </a:xfrm>
              <a:prstGeom prst="rect">
                <a:avLst/>
              </a:prstGeom>
              <a:noFill/>
            </p:spPr>
            <p:txBody>
              <a:bodyPr wrap="square" lIns="91440" tIns="0" rIns="91440" bIns="0" rtlCol="0" anchor="ctr" anchorCtr="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274300" rtl="0" eaLnBrk="1" fontAlgn="auto" latinLnBrk="0" hangingPunct="1">
                  <a:lnSpc>
                    <a:spcPct val="13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Semibold" panose="020B0502040204020203" pitchFamily="34" charset="0"/>
                  </a:rPr>
                  <a:t>Models</a:t>
                </a:r>
              </a:p>
            </p:txBody>
          </p:sp>
          <p:sp>
            <p:nvSpPr>
              <p:cNvPr id="90" name="TextBox 159">
                <a:extLst>
                  <a:ext uri="{FF2B5EF4-FFF2-40B4-BE49-F238E27FC236}">
                    <a16:creationId xmlns:a16="http://schemas.microsoft.com/office/drawing/2014/main" id="{C61EA521-FDF5-F4AA-2763-355DAD484F59}"/>
                  </a:ext>
                </a:extLst>
              </p:cNvPr>
              <p:cNvSpPr txBox="1"/>
              <p:nvPr/>
            </p:nvSpPr>
            <p:spPr>
              <a:xfrm>
                <a:off x="5756940" y="4834688"/>
                <a:ext cx="683200" cy="214867"/>
              </a:xfrm>
              <a:prstGeom prst="rect">
                <a:avLst/>
              </a:prstGeom>
              <a:noFill/>
            </p:spPr>
            <p:txBody>
              <a:bodyPr wrap="square" lIns="91440" tIns="0" rIns="91440" bIns="0" rtlCol="0" anchor="ctr" anchorCtr="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274300" rtl="0" eaLnBrk="1" fontAlgn="auto" latinLnBrk="0" hangingPunct="1">
                  <a:lnSpc>
                    <a:spcPct val="13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Semibold" panose="020B0502040204020203" pitchFamily="34" charset="0"/>
                  </a:rPr>
                  <a:t>Rules</a:t>
                </a:r>
              </a:p>
            </p:txBody>
          </p:sp>
          <p:sp>
            <p:nvSpPr>
              <p:cNvPr id="91" name="TextBox 160">
                <a:extLst>
                  <a:ext uri="{FF2B5EF4-FFF2-40B4-BE49-F238E27FC236}">
                    <a16:creationId xmlns:a16="http://schemas.microsoft.com/office/drawing/2014/main" id="{3138E84D-7E9E-1B81-17A1-28697CF50D0A}"/>
                  </a:ext>
                </a:extLst>
              </p:cNvPr>
              <p:cNvSpPr txBox="1"/>
              <p:nvPr/>
            </p:nvSpPr>
            <p:spPr>
              <a:xfrm>
                <a:off x="6659162" y="4834688"/>
                <a:ext cx="930639" cy="214867"/>
              </a:xfrm>
              <a:prstGeom prst="rect">
                <a:avLst/>
              </a:prstGeom>
              <a:noFill/>
            </p:spPr>
            <p:txBody>
              <a:bodyPr wrap="square" lIns="91440" tIns="0" rIns="91440" bIns="0" rtlCol="0" anchor="ctr" anchorCtr="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274300" rtl="0" eaLnBrk="1" fontAlgn="auto" latinLnBrk="0" hangingPunct="1">
                  <a:lnSpc>
                    <a:spcPct val="13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Semibold" panose="020B0502040204020203" pitchFamily="34" charset="0"/>
                  </a:rPr>
                  <a:t>Triggers</a:t>
                </a:r>
              </a:p>
            </p:txBody>
          </p:sp>
          <p:grpSp>
            <p:nvGrpSpPr>
              <p:cNvPr id="92" name="Group 91">
                <a:extLst>
                  <a:ext uri="{FF2B5EF4-FFF2-40B4-BE49-F238E27FC236}">
                    <a16:creationId xmlns:a16="http://schemas.microsoft.com/office/drawing/2014/main" id="{D1D2614A-4604-F791-4B32-98FD3A37ECA8}"/>
                  </a:ext>
                </a:extLst>
              </p:cNvPr>
              <p:cNvGrpSpPr/>
              <p:nvPr/>
            </p:nvGrpSpPr>
            <p:grpSpPr>
              <a:xfrm>
                <a:off x="4820659" y="4280569"/>
                <a:ext cx="402467" cy="402609"/>
                <a:chOff x="1216440" y="-1583690"/>
                <a:chExt cx="190500" cy="190568"/>
              </a:xfrm>
            </p:grpSpPr>
            <p:sp>
              <p:nvSpPr>
                <p:cNvPr id="95" name="Freeform 215">
                  <a:extLst>
                    <a:ext uri="{FF2B5EF4-FFF2-40B4-BE49-F238E27FC236}">
                      <a16:creationId xmlns:a16="http://schemas.microsoft.com/office/drawing/2014/main" id="{280AAA2C-7347-C791-CE05-3EF15963E90B}"/>
                    </a:ext>
                  </a:extLst>
                </p:cNvPr>
                <p:cNvSpPr/>
                <p:nvPr/>
              </p:nvSpPr>
              <p:spPr>
                <a:xfrm>
                  <a:off x="1216440" y="-1583690"/>
                  <a:ext cx="128197" cy="128265"/>
                </a:xfrm>
                <a:custGeom>
                  <a:avLst/>
                  <a:gdLst>
                    <a:gd name="connsiteX0" fmla="*/ 0 w 128197"/>
                    <a:gd name="connsiteY0" fmla="*/ 64362 h 128265"/>
                    <a:gd name="connsiteX1" fmla="*/ 64225 w 128197"/>
                    <a:gd name="connsiteY1" fmla="*/ 0 h 128265"/>
                    <a:gd name="connsiteX2" fmla="*/ 128197 w 128197"/>
                    <a:gd name="connsiteY2" fmla="*/ 57219 h 128265"/>
                    <a:gd name="connsiteX3" fmla="*/ 97631 w 128197"/>
                    <a:gd name="connsiteY3" fmla="*/ 57219 h 128265"/>
                    <a:gd name="connsiteX4" fmla="*/ 57150 w 128197"/>
                    <a:gd name="connsiteY4" fmla="*/ 97700 h 128265"/>
                    <a:gd name="connsiteX5" fmla="*/ 57150 w 128197"/>
                    <a:gd name="connsiteY5" fmla="*/ 128265 h 128265"/>
                    <a:gd name="connsiteX6" fmla="*/ 0 w 128197"/>
                    <a:gd name="connsiteY6" fmla="*/ 64362 h 128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197" h="128265">
                      <a:moveTo>
                        <a:pt x="0" y="64362"/>
                      </a:moveTo>
                      <a:cubicBezTo>
                        <a:pt x="-38" y="28854"/>
                        <a:pt x="28717" y="38"/>
                        <a:pt x="64225" y="0"/>
                      </a:cubicBezTo>
                      <a:cubicBezTo>
                        <a:pt x="97022" y="-35"/>
                        <a:pt x="124588" y="24621"/>
                        <a:pt x="128197" y="57219"/>
                      </a:cubicBezTo>
                      <a:lnTo>
                        <a:pt x="97631" y="57219"/>
                      </a:lnTo>
                      <a:cubicBezTo>
                        <a:pt x="75274" y="57219"/>
                        <a:pt x="57150" y="75343"/>
                        <a:pt x="57150" y="97700"/>
                      </a:cubicBezTo>
                      <a:lnTo>
                        <a:pt x="57150" y="128265"/>
                      </a:lnTo>
                      <a:cubicBezTo>
                        <a:pt x="24608" y="124623"/>
                        <a:pt x="1" y="97107"/>
                        <a:pt x="0" y="64362"/>
                      </a:cubicBezTo>
                      <a:close/>
                    </a:path>
                  </a:pathLst>
                </a:custGeom>
                <a:solidFill>
                  <a:srgbClr val="49C5B1"/>
                </a:solidFill>
                <a:ln w="9525" cap="flat" cmpd="sng" algn="ctr">
                  <a:noFill/>
                  <a:prstDash val="solid"/>
                  <a:headEnd type="none" w="med" len="med"/>
                  <a:tailEnd type="none" w="med" len="med"/>
                </a:ln>
                <a:effectLst>
                  <a:outerShdw blurRad="63500" dist="127000" dir="2700000" algn="tl" rotWithShape="0">
                    <a:prstClr val="black">
                      <a:alpha val="50000"/>
                    </a:prstClr>
                  </a:outerShdw>
                </a:effectLst>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w="3175">
                      <a:noFill/>
                    </a:ln>
                    <a:gradFill>
                      <a:gsLst>
                        <a:gs pos="70225">
                          <a:srgbClr val="000000"/>
                        </a:gs>
                        <a:gs pos="53933">
                          <a:srgbClr val="000000"/>
                        </a:gs>
                      </a:gsLst>
                      <a:path path="circle">
                        <a:fillToRect l="100000" b="100000"/>
                      </a:path>
                    </a:gradFill>
                    <a:effectLst/>
                    <a:uLnTx/>
                    <a:uFillTx/>
                    <a:latin typeface="Segoe UI Semibold"/>
                    <a:ea typeface="+mn-ea"/>
                    <a:cs typeface="Segoe UI" pitchFamily="34" charset="0"/>
                  </a:endParaRPr>
                </a:p>
              </p:txBody>
            </p:sp>
            <p:sp>
              <p:nvSpPr>
                <p:cNvPr id="96" name="Freeform 216">
                  <a:extLst>
                    <a:ext uri="{FF2B5EF4-FFF2-40B4-BE49-F238E27FC236}">
                      <a16:creationId xmlns:a16="http://schemas.microsoft.com/office/drawing/2014/main" id="{8AA1ED90-B7DF-E251-D8A6-B82A2B603843}"/>
                    </a:ext>
                  </a:extLst>
                </p:cNvPr>
                <p:cNvSpPr/>
                <p:nvPr/>
              </p:nvSpPr>
              <p:spPr>
                <a:xfrm>
                  <a:off x="1283115" y="-1516947"/>
                  <a:ext cx="123825" cy="123825"/>
                </a:xfrm>
                <a:custGeom>
                  <a:avLst/>
                  <a:gdLst>
                    <a:gd name="connsiteX0" fmla="*/ 30956 w 123825"/>
                    <a:gd name="connsiteY0" fmla="*/ 0 h 123825"/>
                    <a:gd name="connsiteX1" fmla="*/ 0 w 123825"/>
                    <a:gd name="connsiteY1" fmla="*/ 30956 h 123825"/>
                    <a:gd name="connsiteX2" fmla="*/ 0 w 123825"/>
                    <a:gd name="connsiteY2" fmla="*/ 92869 h 123825"/>
                    <a:gd name="connsiteX3" fmla="*/ 30956 w 123825"/>
                    <a:gd name="connsiteY3" fmla="*/ 123825 h 123825"/>
                    <a:gd name="connsiteX4" fmla="*/ 92869 w 123825"/>
                    <a:gd name="connsiteY4" fmla="*/ 123825 h 123825"/>
                    <a:gd name="connsiteX5" fmla="*/ 123825 w 123825"/>
                    <a:gd name="connsiteY5" fmla="*/ 92869 h 123825"/>
                    <a:gd name="connsiteX6" fmla="*/ 123825 w 123825"/>
                    <a:gd name="connsiteY6" fmla="*/ 30956 h 123825"/>
                    <a:gd name="connsiteX7" fmla="*/ 92869 w 123825"/>
                    <a:gd name="connsiteY7" fmla="*/ 0 h 123825"/>
                    <a:gd name="connsiteX8" fmla="*/ 30956 w 123825"/>
                    <a:gd name="connsiteY8" fmla="*/ 0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825" h="123825">
                      <a:moveTo>
                        <a:pt x="30956" y="0"/>
                      </a:moveTo>
                      <a:cubicBezTo>
                        <a:pt x="13860" y="0"/>
                        <a:pt x="0" y="13860"/>
                        <a:pt x="0" y="30956"/>
                      </a:cubicBezTo>
                      <a:lnTo>
                        <a:pt x="0" y="92869"/>
                      </a:lnTo>
                      <a:cubicBezTo>
                        <a:pt x="0" y="109965"/>
                        <a:pt x="13860" y="123825"/>
                        <a:pt x="30956" y="123825"/>
                      </a:cubicBezTo>
                      <a:lnTo>
                        <a:pt x="92869" y="123825"/>
                      </a:lnTo>
                      <a:cubicBezTo>
                        <a:pt x="109965" y="123825"/>
                        <a:pt x="123825" y="109965"/>
                        <a:pt x="123825" y="92869"/>
                      </a:cubicBezTo>
                      <a:lnTo>
                        <a:pt x="123825" y="30956"/>
                      </a:lnTo>
                      <a:cubicBezTo>
                        <a:pt x="123825" y="13860"/>
                        <a:pt x="109965" y="0"/>
                        <a:pt x="92869" y="0"/>
                      </a:cubicBezTo>
                      <a:lnTo>
                        <a:pt x="30956" y="0"/>
                      </a:lnTo>
                      <a:close/>
                    </a:path>
                  </a:pathLst>
                </a:custGeom>
                <a:gradFill>
                  <a:gsLst>
                    <a:gs pos="80000">
                      <a:srgbClr val="49C5B1"/>
                    </a:gs>
                    <a:gs pos="20000">
                      <a:srgbClr val="8DE971"/>
                    </a:gs>
                  </a:gsLst>
                  <a:path path="circle">
                    <a:fillToRect l="100000" t="100000"/>
                  </a:path>
                </a:gradFill>
                <a:ln w="9525" cap="flat" cmpd="sng" algn="ctr">
                  <a:noFill/>
                  <a:prstDash val="solid"/>
                  <a:headEnd type="none" w="med" len="med"/>
                  <a:tailEnd type="none" w="med" len="med"/>
                </a:ln>
                <a:effectLst>
                  <a:outerShdw blurRad="63500" dist="127000" dir="2700000" algn="tl" rotWithShape="0">
                    <a:prstClr val="black">
                      <a:alpha val="50000"/>
                    </a:prstClr>
                  </a:outerShdw>
                </a:effectLst>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w="3175">
                      <a:noFill/>
                    </a:ln>
                    <a:gradFill>
                      <a:gsLst>
                        <a:gs pos="70225">
                          <a:srgbClr val="000000"/>
                        </a:gs>
                        <a:gs pos="53933">
                          <a:srgbClr val="000000"/>
                        </a:gs>
                      </a:gsLst>
                      <a:path path="circle">
                        <a:fillToRect l="100000" b="100000"/>
                      </a:path>
                    </a:gradFill>
                    <a:effectLst/>
                    <a:uLnTx/>
                    <a:uFillTx/>
                    <a:latin typeface="Segoe UI Semibold"/>
                    <a:ea typeface="+mn-ea"/>
                    <a:cs typeface="Segoe UI" pitchFamily="34" charset="0"/>
                  </a:endParaRPr>
                </a:p>
              </p:txBody>
            </p:sp>
          </p:grpSp>
          <p:sp>
            <p:nvSpPr>
              <p:cNvPr id="93" name="Graphic 208">
                <a:extLst>
                  <a:ext uri="{FF2B5EF4-FFF2-40B4-BE49-F238E27FC236}">
                    <a16:creationId xmlns:a16="http://schemas.microsoft.com/office/drawing/2014/main" id="{07FEA3C5-C433-773B-FD20-F79264C099A4}"/>
                  </a:ext>
                </a:extLst>
              </p:cNvPr>
              <p:cNvSpPr/>
              <p:nvPr/>
            </p:nvSpPr>
            <p:spPr>
              <a:xfrm>
                <a:off x="5917431" y="4300757"/>
                <a:ext cx="362219" cy="362219"/>
              </a:xfrm>
              <a:custGeom>
                <a:avLst/>
                <a:gdLst>
                  <a:gd name="connsiteX0" fmla="*/ 21431 w 171450"/>
                  <a:gd name="connsiteY0" fmla="*/ 0 h 171450"/>
                  <a:gd name="connsiteX1" fmla="*/ 0 w 171450"/>
                  <a:gd name="connsiteY1" fmla="*/ 21431 h 171450"/>
                  <a:gd name="connsiteX2" fmla="*/ 0 w 171450"/>
                  <a:gd name="connsiteY2" fmla="*/ 150019 h 171450"/>
                  <a:gd name="connsiteX3" fmla="*/ 21431 w 171450"/>
                  <a:gd name="connsiteY3" fmla="*/ 171450 h 171450"/>
                  <a:gd name="connsiteX4" fmla="*/ 150019 w 171450"/>
                  <a:gd name="connsiteY4" fmla="*/ 171450 h 171450"/>
                  <a:gd name="connsiteX5" fmla="*/ 171450 w 171450"/>
                  <a:gd name="connsiteY5" fmla="*/ 150019 h 171450"/>
                  <a:gd name="connsiteX6" fmla="*/ 171450 w 171450"/>
                  <a:gd name="connsiteY6" fmla="*/ 21431 h 171450"/>
                  <a:gd name="connsiteX7" fmla="*/ 150019 w 171450"/>
                  <a:gd name="connsiteY7" fmla="*/ 0 h 171450"/>
                  <a:gd name="connsiteX8" fmla="*/ 21431 w 171450"/>
                  <a:gd name="connsiteY8" fmla="*/ 0 h 171450"/>
                  <a:gd name="connsiteX9" fmla="*/ 54769 w 171450"/>
                  <a:gd name="connsiteY9" fmla="*/ 50006 h 171450"/>
                  <a:gd name="connsiteX10" fmla="*/ 45244 w 171450"/>
                  <a:gd name="connsiteY10" fmla="*/ 59531 h 171450"/>
                  <a:gd name="connsiteX11" fmla="*/ 35719 w 171450"/>
                  <a:gd name="connsiteY11" fmla="*/ 50006 h 171450"/>
                  <a:gd name="connsiteX12" fmla="*/ 45244 w 171450"/>
                  <a:gd name="connsiteY12" fmla="*/ 40481 h 171450"/>
                  <a:gd name="connsiteX13" fmla="*/ 54769 w 171450"/>
                  <a:gd name="connsiteY13" fmla="*/ 50006 h 171450"/>
                  <a:gd name="connsiteX14" fmla="*/ 71438 w 171450"/>
                  <a:gd name="connsiteY14" fmla="*/ 50006 h 171450"/>
                  <a:gd name="connsiteX15" fmla="*/ 78581 w 171450"/>
                  <a:gd name="connsiteY15" fmla="*/ 42863 h 171450"/>
                  <a:gd name="connsiteX16" fmla="*/ 130969 w 171450"/>
                  <a:gd name="connsiteY16" fmla="*/ 42863 h 171450"/>
                  <a:gd name="connsiteX17" fmla="*/ 138113 w 171450"/>
                  <a:gd name="connsiteY17" fmla="*/ 50006 h 171450"/>
                  <a:gd name="connsiteX18" fmla="*/ 130969 w 171450"/>
                  <a:gd name="connsiteY18" fmla="*/ 57150 h 171450"/>
                  <a:gd name="connsiteX19" fmla="*/ 78581 w 171450"/>
                  <a:gd name="connsiteY19" fmla="*/ 57150 h 171450"/>
                  <a:gd name="connsiteX20" fmla="*/ 71438 w 171450"/>
                  <a:gd name="connsiteY20" fmla="*/ 50006 h 171450"/>
                  <a:gd name="connsiteX21" fmla="*/ 71438 w 171450"/>
                  <a:gd name="connsiteY21" fmla="*/ 85725 h 171450"/>
                  <a:gd name="connsiteX22" fmla="*/ 78581 w 171450"/>
                  <a:gd name="connsiteY22" fmla="*/ 78581 h 171450"/>
                  <a:gd name="connsiteX23" fmla="*/ 130969 w 171450"/>
                  <a:gd name="connsiteY23" fmla="*/ 78581 h 171450"/>
                  <a:gd name="connsiteX24" fmla="*/ 138113 w 171450"/>
                  <a:gd name="connsiteY24" fmla="*/ 85725 h 171450"/>
                  <a:gd name="connsiteX25" fmla="*/ 130969 w 171450"/>
                  <a:gd name="connsiteY25" fmla="*/ 92869 h 171450"/>
                  <a:gd name="connsiteX26" fmla="*/ 78581 w 171450"/>
                  <a:gd name="connsiteY26" fmla="*/ 92869 h 171450"/>
                  <a:gd name="connsiteX27" fmla="*/ 71438 w 171450"/>
                  <a:gd name="connsiteY27" fmla="*/ 85725 h 171450"/>
                  <a:gd name="connsiteX28" fmla="*/ 78581 w 171450"/>
                  <a:gd name="connsiteY28" fmla="*/ 114300 h 171450"/>
                  <a:gd name="connsiteX29" fmla="*/ 130969 w 171450"/>
                  <a:gd name="connsiteY29" fmla="*/ 114300 h 171450"/>
                  <a:gd name="connsiteX30" fmla="*/ 138113 w 171450"/>
                  <a:gd name="connsiteY30" fmla="*/ 121444 h 171450"/>
                  <a:gd name="connsiteX31" fmla="*/ 130969 w 171450"/>
                  <a:gd name="connsiteY31" fmla="*/ 128588 h 171450"/>
                  <a:gd name="connsiteX32" fmla="*/ 78581 w 171450"/>
                  <a:gd name="connsiteY32" fmla="*/ 128588 h 171450"/>
                  <a:gd name="connsiteX33" fmla="*/ 71438 w 171450"/>
                  <a:gd name="connsiteY33" fmla="*/ 121444 h 171450"/>
                  <a:gd name="connsiteX34" fmla="*/ 78581 w 171450"/>
                  <a:gd name="connsiteY34" fmla="*/ 114300 h 171450"/>
                  <a:gd name="connsiteX35" fmla="*/ 45244 w 171450"/>
                  <a:gd name="connsiteY35" fmla="*/ 95250 h 171450"/>
                  <a:gd name="connsiteX36" fmla="*/ 35719 w 171450"/>
                  <a:gd name="connsiteY36" fmla="*/ 85725 h 171450"/>
                  <a:gd name="connsiteX37" fmla="*/ 45244 w 171450"/>
                  <a:gd name="connsiteY37" fmla="*/ 76200 h 171450"/>
                  <a:gd name="connsiteX38" fmla="*/ 54769 w 171450"/>
                  <a:gd name="connsiteY38" fmla="*/ 85725 h 171450"/>
                  <a:gd name="connsiteX39" fmla="*/ 45244 w 171450"/>
                  <a:gd name="connsiteY39" fmla="*/ 95250 h 171450"/>
                  <a:gd name="connsiteX40" fmla="*/ 54769 w 171450"/>
                  <a:gd name="connsiteY40" fmla="*/ 121444 h 171450"/>
                  <a:gd name="connsiteX41" fmla="*/ 45244 w 171450"/>
                  <a:gd name="connsiteY41" fmla="*/ 130969 h 171450"/>
                  <a:gd name="connsiteX42" fmla="*/ 35719 w 171450"/>
                  <a:gd name="connsiteY42" fmla="*/ 121444 h 171450"/>
                  <a:gd name="connsiteX43" fmla="*/ 45244 w 171450"/>
                  <a:gd name="connsiteY43" fmla="*/ 111919 h 171450"/>
                  <a:gd name="connsiteX44" fmla="*/ 54769 w 171450"/>
                  <a:gd name="connsiteY44" fmla="*/ 121444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71450" h="171450">
                    <a:moveTo>
                      <a:pt x="21431" y="0"/>
                    </a:moveTo>
                    <a:cubicBezTo>
                      <a:pt x="9595" y="0"/>
                      <a:pt x="0" y="9595"/>
                      <a:pt x="0" y="21431"/>
                    </a:cubicBezTo>
                    <a:lnTo>
                      <a:pt x="0" y="150019"/>
                    </a:lnTo>
                    <a:cubicBezTo>
                      <a:pt x="0" y="161855"/>
                      <a:pt x="9595" y="171450"/>
                      <a:pt x="21431" y="171450"/>
                    </a:cubicBezTo>
                    <a:lnTo>
                      <a:pt x="150019" y="171450"/>
                    </a:lnTo>
                    <a:cubicBezTo>
                      <a:pt x="161855" y="171450"/>
                      <a:pt x="171450" y="161855"/>
                      <a:pt x="171450" y="150019"/>
                    </a:cubicBezTo>
                    <a:lnTo>
                      <a:pt x="171450" y="21431"/>
                    </a:lnTo>
                    <a:cubicBezTo>
                      <a:pt x="171450" y="9595"/>
                      <a:pt x="161855" y="0"/>
                      <a:pt x="150019" y="0"/>
                    </a:cubicBezTo>
                    <a:lnTo>
                      <a:pt x="21431" y="0"/>
                    </a:lnTo>
                    <a:close/>
                    <a:moveTo>
                      <a:pt x="54769" y="50006"/>
                    </a:moveTo>
                    <a:cubicBezTo>
                      <a:pt x="54769" y="55267"/>
                      <a:pt x="50504" y="59531"/>
                      <a:pt x="45244" y="59531"/>
                    </a:cubicBezTo>
                    <a:cubicBezTo>
                      <a:pt x="39983" y="59531"/>
                      <a:pt x="35719" y="55267"/>
                      <a:pt x="35719" y="50006"/>
                    </a:cubicBezTo>
                    <a:cubicBezTo>
                      <a:pt x="35719" y="44746"/>
                      <a:pt x="39983" y="40481"/>
                      <a:pt x="45244" y="40481"/>
                    </a:cubicBezTo>
                    <a:cubicBezTo>
                      <a:pt x="50504" y="40481"/>
                      <a:pt x="54769" y="44746"/>
                      <a:pt x="54769" y="50006"/>
                    </a:cubicBezTo>
                    <a:close/>
                    <a:moveTo>
                      <a:pt x="71438" y="50006"/>
                    </a:moveTo>
                    <a:cubicBezTo>
                      <a:pt x="71438" y="46061"/>
                      <a:pt x="74636" y="42863"/>
                      <a:pt x="78581" y="42863"/>
                    </a:cubicBezTo>
                    <a:lnTo>
                      <a:pt x="130969" y="42863"/>
                    </a:lnTo>
                    <a:cubicBezTo>
                      <a:pt x="134914" y="42863"/>
                      <a:pt x="138113" y="46061"/>
                      <a:pt x="138113" y="50006"/>
                    </a:cubicBezTo>
                    <a:cubicBezTo>
                      <a:pt x="138113" y="53952"/>
                      <a:pt x="134914" y="57150"/>
                      <a:pt x="130969" y="57150"/>
                    </a:cubicBezTo>
                    <a:lnTo>
                      <a:pt x="78581" y="57150"/>
                    </a:lnTo>
                    <a:cubicBezTo>
                      <a:pt x="74636" y="57150"/>
                      <a:pt x="71438" y="53952"/>
                      <a:pt x="71438" y="50006"/>
                    </a:cubicBezTo>
                    <a:close/>
                    <a:moveTo>
                      <a:pt x="71438" y="85725"/>
                    </a:moveTo>
                    <a:cubicBezTo>
                      <a:pt x="71438" y="81780"/>
                      <a:pt x="74636" y="78581"/>
                      <a:pt x="78581" y="78581"/>
                    </a:cubicBezTo>
                    <a:lnTo>
                      <a:pt x="130969" y="78581"/>
                    </a:lnTo>
                    <a:cubicBezTo>
                      <a:pt x="134914" y="78581"/>
                      <a:pt x="138113" y="81780"/>
                      <a:pt x="138113" y="85725"/>
                    </a:cubicBezTo>
                    <a:cubicBezTo>
                      <a:pt x="138113" y="89670"/>
                      <a:pt x="134914" y="92869"/>
                      <a:pt x="130969" y="92869"/>
                    </a:cubicBezTo>
                    <a:lnTo>
                      <a:pt x="78581" y="92869"/>
                    </a:lnTo>
                    <a:cubicBezTo>
                      <a:pt x="74636" y="92869"/>
                      <a:pt x="71438" y="89670"/>
                      <a:pt x="71438" y="85725"/>
                    </a:cubicBezTo>
                    <a:close/>
                    <a:moveTo>
                      <a:pt x="78581" y="114300"/>
                    </a:moveTo>
                    <a:lnTo>
                      <a:pt x="130969" y="114300"/>
                    </a:lnTo>
                    <a:cubicBezTo>
                      <a:pt x="134914" y="114300"/>
                      <a:pt x="138113" y="117499"/>
                      <a:pt x="138113" y="121444"/>
                    </a:cubicBezTo>
                    <a:cubicBezTo>
                      <a:pt x="138113" y="125389"/>
                      <a:pt x="134914" y="128588"/>
                      <a:pt x="130969" y="128588"/>
                    </a:cubicBezTo>
                    <a:lnTo>
                      <a:pt x="78581" y="128588"/>
                    </a:lnTo>
                    <a:cubicBezTo>
                      <a:pt x="74636" y="128588"/>
                      <a:pt x="71438" y="125389"/>
                      <a:pt x="71438" y="121444"/>
                    </a:cubicBezTo>
                    <a:cubicBezTo>
                      <a:pt x="71438" y="117499"/>
                      <a:pt x="74636" y="114300"/>
                      <a:pt x="78581" y="114300"/>
                    </a:cubicBezTo>
                    <a:close/>
                    <a:moveTo>
                      <a:pt x="45244" y="95250"/>
                    </a:moveTo>
                    <a:cubicBezTo>
                      <a:pt x="39983" y="95250"/>
                      <a:pt x="35719" y="90986"/>
                      <a:pt x="35719" y="85725"/>
                    </a:cubicBezTo>
                    <a:cubicBezTo>
                      <a:pt x="35719" y="80464"/>
                      <a:pt x="39983" y="76200"/>
                      <a:pt x="45244" y="76200"/>
                    </a:cubicBezTo>
                    <a:cubicBezTo>
                      <a:pt x="50504" y="76200"/>
                      <a:pt x="54769" y="80464"/>
                      <a:pt x="54769" y="85725"/>
                    </a:cubicBezTo>
                    <a:cubicBezTo>
                      <a:pt x="54769" y="90986"/>
                      <a:pt x="50504" y="95250"/>
                      <a:pt x="45244" y="95250"/>
                    </a:cubicBezTo>
                    <a:close/>
                    <a:moveTo>
                      <a:pt x="54769" y="121444"/>
                    </a:moveTo>
                    <a:cubicBezTo>
                      <a:pt x="54769" y="126704"/>
                      <a:pt x="50504" y="130969"/>
                      <a:pt x="45244" y="130969"/>
                    </a:cubicBezTo>
                    <a:cubicBezTo>
                      <a:pt x="39983" y="130969"/>
                      <a:pt x="35719" y="126704"/>
                      <a:pt x="35719" y="121444"/>
                    </a:cubicBezTo>
                    <a:cubicBezTo>
                      <a:pt x="35719" y="116183"/>
                      <a:pt x="39983" y="111919"/>
                      <a:pt x="45244" y="111919"/>
                    </a:cubicBezTo>
                    <a:cubicBezTo>
                      <a:pt x="50504" y="111919"/>
                      <a:pt x="54769" y="116183"/>
                      <a:pt x="54769" y="121444"/>
                    </a:cubicBezTo>
                    <a:close/>
                  </a:path>
                </a:pathLst>
              </a:custGeom>
              <a:gradFill>
                <a:gsLst>
                  <a:gs pos="80000">
                    <a:srgbClr val="49C5B1"/>
                  </a:gs>
                  <a:gs pos="20000">
                    <a:srgbClr val="8DE971"/>
                  </a:gs>
                </a:gsLst>
                <a:path path="circle">
                  <a:fillToRect l="100000" t="100000"/>
                </a:path>
              </a:gradFill>
              <a:ln w="9525" cap="flat" cmpd="sng" algn="ctr">
                <a:noFill/>
                <a:prstDash val="solid"/>
                <a:headEnd type="none" w="med" len="med"/>
                <a:tailEnd type="none" w="med" len="med"/>
              </a:ln>
              <a:effectLst>
                <a:outerShdw blurRad="63500" dist="127000" dir="2700000" algn="tl" rotWithShape="0">
                  <a:prstClr val="black">
                    <a:alpha val="50000"/>
                  </a:prstClr>
                </a:outerShdw>
              </a:effectLst>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w="3175">
                    <a:noFill/>
                  </a:ln>
                  <a:gradFill>
                    <a:gsLst>
                      <a:gs pos="70225">
                        <a:srgbClr val="000000"/>
                      </a:gs>
                      <a:gs pos="53933">
                        <a:srgbClr val="000000"/>
                      </a:gs>
                    </a:gsLst>
                    <a:path path="circle">
                      <a:fillToRect l="100000" b="100000"/>
                    </a:path>
                  </a:gradFill>
                  <a:effectLst/>
                  <a:uLnTx/>
                  <a:uFillTx/>
                  <a:latin typeface="Segoe UI Semibold"/>
                  <a:ea typeface="+mn-ea"/>
                  <a:cs typeface="Segoe UI" pitchFamily="34" charset="0"/>
                </a:endParaRPr>
              </a:p>
            </p:txBody>
          </p:sp>
          <p:sp>
            <p:nvSpPr>
              <p:cNvPr id="94" name="Graphic 210">
                <a:extLst>
                  <a:ext uri="{FF2B5EF4-FFF2-40B4-BE49-F238E27FC236}">
                    <a16:creationId xmlns:a16="http://schemas.microsoft.com/office/drawing/2014/main" id="{4703C622-9F04-D4B2-D60A-4FC5C69942D0}"/>
                  </a:ext>
                </a:extLst>
              </p:cNvPr>
              <p:cNvSpPr/>
              <p:nvPr/>
            </p:nvSpPr>
            <p:spPr>
              <a:xfrm>
                <a:off x="6973562" y="4280599"/>
                <a:ext cx="301839" cy="402534"/>
              </a:xfrm>
              <a:custGeom>
                <a:avLst/>
                <a:gdLst>
                  <a:gd name="connsiteX0" fmla="*/ 31376 w 142870"/>
                  <a:gd name="connsiteY0" fmla="*/ 114300 h 190532"/>
                  <a:gd name="connsiteX1" fmla="*/ 14545 w 142870"/>
                  <a:gd name="connsiteY1" fmla="*/ 181623 h 190532"/>
                  <a:gd name="connsiteX2" fmla="*/ 26632 w 142870"/>
                  <a:gd name="connsiteY2" fmla="*/ 188300 h 190532"/>
                  <a:gd name="connsiteX3" fmla="*/ 140875 w 142870"/>
                  <a:gd name="connsiteY3" fmla="*/ 69247 h 190532"/>
                  <a:gd name="connsiteX4" fmla="*/ 140680 w 142870"/>
                  <a:gd name="connsiteY4" fmla="*/ 59146 h 190532"/>
                  <a:gd name="connsiteX5" fmla="*/ 135732 w 142870"/>
                  <a:gd name="connsiteY5" fmla="*/ 57150 h 190532"/>
                  <a:gd name="connsiteX6" fmla="*/ 93250 w 142870"/>
                  <a:gd name="connsiteY6" fmla="*/ 57150 h 190532"/>
                  <a:gd name="connsiteX7" fmla="*/ 109176 w 142870"/>
                  <a:gd name="connsiteY7" fmla="*/ 9401 h 190532"/>
                  <a:gd name="connsiteX8" fmla="*/ 104655 w 142870"/>
                  <a:gd name="connsiteY8" fmla="*/ 366 h 190532"/>
                  <a:gd name="connsiteX9" fmla="*/ 102394 w 142870"/>
                  <a:gd name="connsiteY9" fmla="*/ 0 h 190532"/>
                  <a:gd name="connsiteX10" fmla="*/ 35719 w 142870"/>
                  <a:gd name="connsiteY10" fmla="*/ 0 h 190532"/>
                  <a:gd name="connsiteX11" fmla="*/ 28852 w 142870"/>
                  <a:gd name="connsiteY11" fmla="*/ 5182 h 190532"/>
                  <a:gd name="connsiteX12" fmla="*/ 277 w 142870"/>
                  <a:gd name="connsiteY12" fmla="*/ 105194 h 190532"/>
                  <a:gd name="connsiteX13" fmla="*/ 5183 w 142870"/>
                  <a:gd name="connsiteY13" fmla="*/ 114026 h 190532"/>
                  <a:gd name="connsiteX14" fmla="*/ 7144 w 142870"/>
                  <a:gd name="connsiteY14" fmla="*/ 114300 h 190532"/>
                  <a:gd name="connsiteX15" fmla="*/ 31376 w 142870"/>
                  <a:gd name="connsiteY15" fmla="*/ 114300 h 190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2870" h="190532">
                    <a:moveTo>
                      <a:pt x="31376" y="114300"/>
                    </a:moveTo>
                    <a:lnTo>
                      <a:pt x="14545" y="181623"/>
                    </a:lnTo>
                    <a:cubicBezTo>
                      <a:pt x="12764" y="188728"/>
                      <a:pt x="21555" y="193586"/>
                      <a:pt x="26632" y="188300"/>
                    </a:cubicBezTo>
                    <a:lnTo>
                      <a:pt x="140875" y="69247"/>
                    </a:lnTo>
                    <a:cubicBezTo>
                      <a:pt x="143611" y="66404"/>
                      <a:pt x="143523" y="61881"/>
                      <a:pt x="140680" y="59146"/>
                    </a:cubicBezTo>
                    <a:cubicBezTo>
                      <a:pt x="139350" y="57866"/>
                      <a:pt x="137577" y="57151"/>
                      <a:pt x="135732" y="57150"/>
                    </a:cubicBezTo>
                    <a:lnTo>
                      <a:pt x="93250" y="57150"/>
                    </a:lnTo>
                    <a:lnTo>
                      <a:pt x="109176" y="9401"/>
                    </a:lnTo>
                    <a:cubicBezTo>
                      <a:pt x="110423" y="5658"/>
                      <a:pt x="108399" y="1613"/>
                      <a:pt x="104655" y="366"/>
                    </a:cubicBezTo>
                    <a:cubicBezTo>
                      <a:pt x="103927" y="123"/>
                      <a:pt x="103163" y="0"/>
                      <a:pt x="102394" y="0"/>
                    </a:cubicBezTo>
                    <a:lnTo>
                      <a:pt x="35719" y="0"/>
                    </a:lnTo>
                    <a:cubicBezTo>
                      <a:pt x="32530" y="1"/>
                      <a:pt x="29728" y="2115"/>
                      <a:pt x="28852" y="5182"/>
                    </a:cubicBezTo>
                    <a:lnTo>
                      <a:pt x="277" y="105194"/>
                    </a:lnTo>
                    <a:cubicBezTo>
                      <a:pt x="-807" y="108988"/>
                      <a:pt x="1390" y="112942"/>
                      <a:pt x="5183" y="114026"/>
                    </a:cubicBezTo>
                    <a:cubicBezTo>
                      <a:pt x="5821" y="114208"/>
                      <a:pt x="6481" y="114300"/>
                      <a:pt x="7144" y="114300"/>
                    </a:cubicBezTo>
                    <a:lnTo>
                      <a:pt x="31376" y="114300"/>
                    </a:lnTo>
                    <a:close/>
                  </a:path>
                </a:pathLst>
              </a:custGeom>
              <a:gradFill>
                <a:gsLst>
                  <a:gs pos="80000">
                    <a:srgbClr val="49C5B1"/>
                  </a:gs>
                  <a:gs pos="20000">
                    <a:srgbClr val="8DE971"/>
                  </a:gs>
                </a:gsLst>
                <a:path path="circle">
                  <a:fillToRect l="100000" t="100000"/>
                </a:path>
              </a:gradFill>
              <a:ln w="9525" cap="flat" cmpd="sng" algn="ctr">
                <a:noFill/>
                <a:prstDash val="solid"/>
                <a:headEnd type="none" w="med" len="med"/>
                <a:tailEnd type="none" w="med" len="med"/>
              </a:ln>
              <a:effectLst>
                <a:outerShdw blurRad="63500" dist="127000" dir="2700000" algn="tl" rotWithShape="0">
                  <a:prstClr val="black">
                    <a:alpha val="50000"/>
                  </a:prstClr>
                </a:outerShdw>
              </a:effectLst>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w="3175">
                    <a:noFill/>
                  </a:ln>
                  <a:gradFill>
                    <a:gsLst>
                      <a:gs pos="70225">
                        <a:srgbClr val="000000"/>
                      </a:gs>
                      <a:gs pos="53933">
                        <a:srgbClr val="000000"/>
                      </a:gs>
                    </a:gsLst>
                    <a:path path="circle">
                      <a:fillToRect l="100000" b="100000"/>
                    </a:path>
                  </a:gradFill>
                  <a:effectLst/>
                  <a:uLnTx/>
                  <a:uFillTx/>
                  <a:latin typeface="Segoe UI Semibold"/>
                  <a:ea typeface="+mn-ea"/>
                  <a:cs typeface="Segoe UI" pitchFamily="34" charset="0"/>
                </a:endParaRPr>
              </a:p>
            </p:txBody>
          </p:sp>
        </p:grpSp>
      </p:grpSp>
      <p:grpSp>
        <p:nvGrpSpPr>
          <p:cNvPr id="65" name="Group 64">
            <a:extLst>
              <a:ext uri="{FF2B5EF4-FFF2-40B4-BE49-F238E27FC236}">
                <a16:creationId xmlns:a16="http://schemas.microsoft.com/office/drawing/2014/main" id="{EE5EB75A-1EAF-CC9C-CEDB-1A4F6617F97B}"/>
              </a:ext>
            </a:extLst>
          </p:cNvPr>
          <p:cNvGrpSpPr/>
          <p:nvPr/>
        </p:nvGrpSpPr>
        <p:grpSpPr>
          <a:xfrm>
            <a:off x="3421966" y="3207708"/>
            <a:ext cx="453696" cy="453696"/>
            <a:chOff x="4123561" y="2857240"/>
            <a:chExt cx="453696" cy="453696"/>
          </a:xfrm>
        </p:grpSpPr>
        <p:sp>
          <p:nvSpPr>
            <p:cNvPr id="79" name="Oval 78">
              <a:extLst>
                <a:ext uri="{FF2B5EF4-FFF2-40B4-BE49-F238E27FC236}">
                  <a16:creationId xmlns:a16="http://schemas.microsoft.com/office/drawing/2014/main" id="{442CC58B-DD49-37B6-BA20-69521259D4EE}"/>
                </a:ext>
              </a:extLst>
            </p:cNvPr>
            <p:cNvSpPr/>
            <p:nvPr/>
          </p:nvSpPr>
          <p:spPr bwMode="auto">
            <a:xfrm>
              <a:off x="4123561" y="2857240"/>
              <a:ext cx="453696" cy="453696"/>
            </a:xfrm>
            <a:prstGeom prst="ellipse">
              <a:avLst/>
            </a:prstGeom>
            <a:solidFill>
              <a:srgbClr val="FFFFFF">
                <a:lumMod val="95000"/>
              </a:srgbClr>
            </a:solidFill>
            <a:ln w="9525" cap="flat" cmpd="sng" algn="ctr">
              <a:noFill/>
              <a:prstDash val="solid"/>
              <a:headEnd type="none" w="med" len="med"/>
              <a:tailEnd type="none" w="med" len="med"/>
            </a:ln>
            <a:effectLst>
              <a:outerShdw blurRad="63500" dist="127000" dir="2700000" algn="tl" rotWithShape="0">
                <a:prstClr val="black">
                  <a:alpha val="50000"/>
                </a:prstClr>
              </a:outerShdw>
            </a:effectLst>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cxnSp>
          <p:nvCxnSpPr>
            <p:cNvPr id="80" name="Straight Connector 79">
              <a:extLst>
                <a:ext uri="{FF2B5EF4-FFF2-40B4-BE49-F238E27FC236}">
                  <a16:creationId xmlns:a16="http://schemas.microsoft.com/office/drawing/2014/main" id="{15C96E76-BE00-3A98-6343-C26CC0EA0A90}"/>
                </a:ext>
              </a:extLst>
            </p:cNvPr>
            <p:cNvCxnSpPr>
              <a:cxnSpLocks/>
            </p:cNvCxnSpPr>
            <p:nvPr/>
          </p:nvCxnSpPr>
          <p:spPr>
            <a:xfrm>
              <a:off x="4274853" y="3084086"/>
              <a:ext cx="151142" cy="0"/>
            </a:xfrm>
            <a:prstGeom prst="line">
              <a:avLst/>
            </a:prstGeom>
            <a:noFill/>
            <a:ln w="25400" cap="rnd" cmpd="sng" algn="ctr">
              <a:solidFill>
                <a:srgbClr val="091F2C"/>
              </a:solidFill>
              <a:prstDash val="solid"/>
              <a:headEnd type="none" w="lg" len="med"/>
              <a:tailEnd type="none" w="lg" len="med"/>
            </a:ln>
            <a:effectLst/>
          </p:spPr>
        </p:cxnSp>
        <p:cxnSp>
          <p:nvCxnSpPr>
            <p:cNvPr id="81" name="Straight Connector 80">
              <a:extLst>
                <a:ext uri="{FF2B5EF4-FFF2-40B4-BE49-F238E27FC236}">
                  <a16:creationId xmlns:a16="http://schemas.microsoft.com/office/drawing/2014/main" id="{160FD6FE-E6C1-EAF7-A98C-D7D40F63C95B}"/>
                </a:ext>
              </a:extLst>
            </p:cNvPr>
            <p:cNvCxnSpPr>
              <a:cxnSpLocks/>
            </p:cNvCxnSpPr>
            <p:nvPr/>
          </p:nvCxnSpPr>
          <p:spPr>
            <a:xfrm>
              <a:off x="4370768" y="3014212"/>
              <a:ext cx="57748" cy="69875"/>
            </a:xfrm>
            <a:prstGeom prst="line">
              <a:avLst/>
            </a:prstGeom>
            <a:noFill/>
            <a:ln w="25400" cap="rnd" cmpd="sng" algn="ctr">
              <a:solidFill>
                <a:srgbClr val="091F2C"/>
              </a:solidFill>
              <a:prstDash val="solid"/>
              <a:headEnd type="none" w="lg" len="med"/>
              <a:tailEnd type="none" w="lg" len="med"/>
            </a:ln>
            <a:effectLst/>
          </p:spPr>
        </p:cxnSp>
        <p:cxnSp>
          <p:nvCxnSpPr>
            <p:cNvPr id="82" name="Straight Connector 81">
              <a:extLst>
                <a:ext uri="{FF2B5EF4-FFF2-40B4-BE49-F238E27FC236}">
                  <a16:creationId xmlns:a16="http://schemas.microsoft.com/office/drawing/2014/main" id="{8BF546E0-B864-D5CC-D841-DC1A13E45DAE}"/>
                </a:ext>
              </a:extLst>
            </p:cNvPr>
            <p:cNvCxnSpPr>
              <a:cxnSpLocks/>
            </p:cNvCxnSpPr>
            <p:nvPr/>
          </p:nvCxnSpPr>
          <p:spPr>
            <a:xfrm flipV="1">
              <a:off x="4370754" y="3084089"/>
              <a:ext cx="57748" cy="69875"/>
            </a:xfrm>
            <a:prstGeom prst="line">
              <a:avLst/>
            </a:prstGeom>
            <a:noFill/>
            <a:ln w="25400" cap="rnd" cmpd="sng" algn="ctr">
              <a:solidFill>
                <a:srgbClr val="091F2C"/>
              </a:solidFill>
              <a:prstDash val="solid"/>
              <a:headEnd type="none" w="lg" len="med"/>
              <a:tailEnd type="none" w="lg" len="med"/>
            </a:ln>
            <a:effectLst/>
          </p:spPr>
        </p:cxnSp>
      </p:grpSp>
      <p:grpSp>
        <p:nvGrpSpPr>
          <p:cNvPr id="66" name="Group 65">
            <a:extLst>
              <a:ext uri="{FF2B5EF4-FFF2-40B4-BE49-F238E27FC236}">
                <a16:creationId xmlns:a16="http://schemas.microsoft.com/office/drawing/2014/main" id="{BDD59933-2A0D-96A3-42D6-A8839D152DB4}"/>
              </a:ext>
            </a:extLst>
          </p:cNvPr>
          <p:cNvGrpSpPr/>
          <p:nvPr/>
        </p:nvGrpSpPr>
        <p:grpSpPr>
          <a:xfrm>
            <a:off x="8316340" y="3207708"/>
            <a:ext cx="453696" cy="453696"/>
            <a:chOff x="4123561" y="2857240"/>
            <a:chExt cx="453696" cy="453696"/>
          </a:xfrm>
        </p:grpSpPr>
        <p:sp>
          <p:nvSpPr>
            <p:cNvPr id="75" name="Oval 74">
              <a:extLst>
                <a:ext uri="{FF2B5EF4-FFF2-40B4-BE49-F238E27FC236}">
                  <a16:creationId xmlns:a16="http://schemas.microsoft.com/office/drawing/2014/main" id="{9CEA1342-0412-F680-6046-C89A46593236}"/>
                </a:ext>
              </a:extLst>
            </p:cNvPr>
            <p:cNvSpPr/>
            <p:nvPr/>
          </p:nvSpPr>
          <p:spPr bwMode="auto">
            <a:xfrm>
              <a:off x="4123561" y="2857240"/>
              <a:ext cx="453696" cy="453696"/>
            </a:xfrm>
            <a:prstGeom prst="ellipse">
              <a:avLst/>
            </a:prstGeom>
            <a:solidFill>
              <a:srgbClr val="FFFFFF">
                <a:lumMod val="95000"/>
              </a:srgbClr>
            </a:solidFill>
            <a:ln w="9525" cap="flat" cmpd="sng" algn="ctr">
              <a:noFill/>
              <a:prstDash val="solid"/>
              <a:headEnd type="none" w="med" len="med"/>
              <a:tailEnd type="none" w="med" len="med"/>
            </a:ln>
            <a:effectLst>
              <a:outerShdw blurRad="63500" dist="127000" dir="2700000" algn="tl" rotWithShape="0">
                <a:prstClr val="black">
                  <a:alpha val="50000"/>
                </a:prstClr>
              </a:outerShdw>
            </a:effectLst>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cxnSp>
          <p:nvCxnSpPr>
            <p:cNvPr id="76" name="Straight Connector 75">
              <a:extLst>
                <a:ext uri="{FF2B5EF4-FFF2-40B4-BE49-F238E27FC236}">
                  <a16:creationId xmlns:a16="http://schemas.microsoft.com/office/drawing/2014/main" id="{7F8F4CA9-E55E-0A83-5542-C916BE3C7730}"/>
                </a:ext>
              </a:extLst>
            </p:cNvPr>
            <p:cNvCxnSpPr>
              <a:cxnSpLocks/>
            </p:cNvCxnSpPr>
            <p:nvPr/>
          </p:nvCxnSpPr>
          <p:spPr>
            <a:xfrm>
              <a:off x="4274853" y="3084086"/>
              <a:ext cx="151142" cy="0"/>
            </a:xfrm>
            <a:prstGeom prst="line">
              <a:avLst/>
            </a:prstGeom>
            <a:noFill/>
            <a:ln w="25400" cap="rnd" cmpd="sng" algn="ctr">
              <a:solidFill>
                <a:srgbClr val="091F2C"/>
              </a:solidFill>
              <a:prstDash val="solid"/>
              <a:headEnd type="none" w="lg" len="med"/>
              <a:tailEnd type="none" w="lg" len="med"/>
            </a:ln>
            <a:effectLst/>
          </p:spPr>
        </p:cxnSp>
        <p:cxnSp>
          <p:nvCxnSpPr>
            <p:cNvPr id="77" name="Straight Connector 76">
              <a:extLst>
                <a:ext uri="{FF2B5EF4-FFF2-40B4-BE49-F238E27FC236}">
                  <a16:creationId xmlns:a16="http://schemas.microsoft.com/office/drawing/2014/main" id="{C0D6DEA1-2AA5-07E9-6310-DD1D893E990F}"/>
                </a:ext>
              </a:extLst>
            </p:cNvPr>
            <p:cNvCxnSpPr>
              <a:cxnSpLocks/>
            </p:cNvCxnSpPr>
            <p:nvPr/>
          </p:nvCxnSpPr>
          <p:spPr>
            <a:xfrm>
              <a:off x="4370768" y="3014212"/>
              <a:ext cx="57748" cy="69875"/>
            </a:xfrm>
            <a:prstGeom prst="line">
              <a:avLst/>
            </a:prstGeom>
            <a:noFill/>
            <a:ln w="25400" cap="rnd" cmpd="sng" algn="ctr">
              <a:solidFill>
                <a:srgbClr val="091F2C"/>
              </a:solidFill>
              <a:prstDash val="solid"/>
              <a:headEnd type="none" w="lg" len="med"/>
              <a:tailEnd type="none" w="lg" len="med"/>
            </a:ln>
            <a:effectLst/>
          </p:spPr>
        </p:cxnSp>
        <p:cxnSp>
          <p:nvCxnSpPr>
            <p:cNvPr id="78" name="Straight Connector 77">
              <a:extLst>
                <a:ext uri="{FF2B5EF4-FFF2-40B4-BE49-F238E27FC236}">
                  <a16:creationId xmlns:a16="http://schemas.microsoft.com/office/drawing/2014/main" id="{524468AF-89A4-699F-A624-EA8EE8A87AB4}"/>
                </a:ext>
              </a:extLst>
            </p:cNvPr>
            <p:cNvCxnSpPr>
              <a:cxnSpLocks/>
            </p:cNvCxnSpPr>
            <p:nvPr/>
          </p:nvCxnSpPr>
          <p:spPr>
            <a:xfrm flipV="1">
              <a:off x="4370754" y="3084089"/>
              <a:ext cx="57748" cy="69875"/>
            </a:xfrm>
            <a:prstGeom prst="line">
              <a:avLst/>
            </a:prstGeom>
            <a:noFill/>
            <a:ln w="25400" cap="rnd" cmpd="sng" algn="ctr">
              <a:solidFill>
                <a:srgbClr val="091F2C"/>
              </a:solidFill>
              <a:prstDash val="solid"/>
              <a:headEnd type="none" w="lg" len="med"/>
              <a:tailEnd type="none" w="lg" len="med"/>
            </a:ln>
            <a:effectLst/>
          </p:spPr>
        </p:cxnSp>
      </p:grpSp>
      <p:sp>
        <p:nvSpPr>
          <p:cNvPr id="67" name="Rounded Rectangle 45">
            <a:extLst>
              <a:ext uri="{FF2B5EF4-FFF2-40B4-BE49-F238E27FC236}">
                <a16:creationId xmlns:a16="http://schemas.microsoft.com/office/drawing/2014/main" id="{89B376CD-5649-1FF6-C922-06C58F637BBC}"/>
              </a:ext>
            </a:extLst>
          </p:cNvPr>
          <p:cNvSpPr/>
          <p:nvPr/>
        </p:nvSpPr>
        <p:spPr>
          <a:xfrm>
            <a:off x="1772253" y="1521794"/>
            <a:ext cx="1407989" cy="786944"/>
          </a:xfrm>
          <a:prstGeom prst="roundRect">
            <a:avLst>
              <a:gd name="adj" fmla="val 4142"/>
            </a:avLst>
          </a:prstGeom>
          <a:noFill/>
          <a:ln w="9525" cap="flat" cmpd="sng" algn="ctr">
            <a:noFill/>
            <a:prstDash val="solid"/>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txBody>
          <a:bodyPr rot="0" spcFirstLastPara="0" vert="horz" wrap="square" lIns="182880" tIns="146304" rIns="182880" bIns="360000" numCol="1" spcCol="0" rtlCol="0" fromWordArt="0" anchor="b"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Segoe UI" panose="020B0502040204020203" pitchFamily="34" charset="0"/>
              </a:rPr>
              <a:t>OneLake</a:t>
            </a:r>
          </a:p>
        </p:txBody>
      </p:sp>
      <p:pic>
        <p:nvPicPr>
          <p:cNvPr id="68" name="Picture 67" descr="Logo, company name&#10;&#10;Description automatically generated">
            <a:extLst>
              <a:ext uri="{FF2B5EF4-FFF2-40B4-BE49-F238E27FC236}">
                <a16:creationId xmlns:a16="http://schemas.microsoft.com/office/drawing/2014/main" id="{7E1EAF7B-4A34-F292-F26B-060A8C34DCD4}"/>
              </a:ext>
            </a:extLst>
          </p:cNvPr>
          <p:cNvPicPr>
            <a:picLocks noChangeAspect="1"/>
          </p:cNvPicPr>
          <p:nvPr/>
        </p:nvPicPr>
        <p:blipFill rotWithShape="1">
          <a:blip r:embed="rId9">
            <a:extLst>
              <a:ext uri="{28A0092B-C50C-407E-A947-70E740481C1C}">
                <a14:useLocalDpi xmlns:a14="http://schemas.microsoft.com/office/drawing/2010/main" val="0"/>
              </a:ext>
            </a:extLst>
          </a:blip>
          <a:srcRect l="-7916" r="-7916"/>
          <a:stretch/>
        </p:blipFill>
        <p:spPr>
          <a:xfrm>
            <a:off x="1100941" y="1439279"/>
            <a:ext cx="730626" cy="631998"/>
          </a:xfrm>
          <a:prstGeom prst="rect">
            <a:avLst/>
          </a:prstGeom>
        </p:spPr>
      </p:pic>
      <p:grpSp>
        <p:nvGrpSpPr>
          <p:cNvPr id="69" name="Group 68">
            <a:extLst>
              <a:ext uri="{FF2B5EF4-FFF2-40B4-BE49-F238E27FC236}">
                <a16:creationId xmlns:a16="http://schemas.microsoft.com/office/drawing/2014/main" id="{3597F752-87EF-1A7D-1492-C412019C5A16}"/>
              </a:ext>
            </a:extLst>
          </p:cNvPr>
          <p:cNvGrpSpPr/>
          <p:nvPr/>
        </p:nvGrpSpPr>
        <p:grpSpPr>
          <a:xfrm>
            <a:off x="1038368" y="3282516"/>
            <a:ext cx="2312065" cy="1382026"/>
            <a:chOff x="1017875" y="3432473"/>
            <a:chExt cx="2312065" cy="1382026"/>
          </a:xfrm>
        </p:grpSpPr>
        <p:cxnSp>
          <p:nvCxnSpPr>
            <p:cNvPr id="72" name="Straight Connector 71">
              <a:extLst>
                <a:ext uri="{FF2B5EF4-FFF2-40B4-BE49-F238E27FC236}">
                  <a16:creationId xmlns:a16="http://schemas.microsoft.com/office/drawing/2014/main" id="{63FF3E30-E1ED-76B1-B048-2F81B232CE11}"/>
                </a:ext>
                <a:ext uri="{C183D7F6-B498-43B3-948B-1728B52AA6E4}">
                  <adec:decorative xmlns:adec="http://schemas.microsoft.com/office/drawing/2017/decorative" val="1"/>
                </a:ext>
              </a:extLst>
            </p:cNvPr>
            <p:cNvCxnSpPr>
              <a:cxnSpLocks/>
            </p:cNvCxnSpPr>
            <p:nvPr/>
          </p:nvCxnSpPr>
          <p:spPr>
            <a:xfrm>
              <a:off x="1017875" y="4814499"/>
              <a:ext cx="2312065" cy="0"/>
            </a:xfrm>
            <a:prstGeom prst="line">
              <a:avLst/>
            </a:prstGeom>
            <a:noFill/>
            <a:ln w="9525" cap="flat" cmpd="sng" algn="ctr">
              <a:solidFill>
                <a:srgbClr val="FFFFFF">
                  <a:alpha val="20000"/>
                </a:srgbClr>
              </a:solidFill>
              <a:prstDash val="solid"/>
              <a:headEnd type="none" w="lg" len="med"/>
              <a:tailEnd type="none" w="lg" len="med"/>
            </a:ln>
            <a:effectLst/>
          </p:spPr>
        </p:cxnSp>
        <p:cxnSp>
          <p:nvCxnSpPr>
            <p:cNvPr id="73" name="Straight Connector 72">
              <a:extLst>
                <a:ext uri="{FF2B5EF4-FFF2-40B4-BE49-F238E27FC236}">
                  <a16:creationId xmlns:a16="http://schemas.microsoft.com/office/drawing/2014/main" id="{C594158D-3099-FAF5-10CB-8B3C50D49A0E}"/>
                </a:ext>
                <a:ext uri="{C183D7F6-B498-43B3-948B-1728B52AA6E4}">
                  <adec:decorative xmlns:adec="http://schemas.microsoft.com/office/drawing/2017/decorative" val="1"/>
                </a:ext>
              </a:extLst>
            </p:cNvPr>
            <p:cNvCxnSpPr>
              <a:cxnSpLocks/>
            </p:cNvCxnSpPr>
            <p:nvPr/>
          </p:nvCxnSpPr>
          <p:spPr>
            <a:xfrm>
              <a:off x="1017875" y="4123486"/>
              <a:ext cx="2312065" cy="0"/>
            </a:xfrm>
            <a:prstGeom prst="line">
              <a:avLst/>
            </a:prstGeom>
            <a:noFill/>
            <a:ln w="9525" cap="flat" cmpd="sng" algn="ctr">
              <a:solidFill>
                <a:srgbClr val="FFFFFF">
                  <a:alpha val="20000"/>
                </a:srgbClr>
              </a:solidFill>
              <a:prstDash val="solid"/>
              <a:headEnd type="none" w="lg" len="med"/>
              <a:tailEnd type="none" w="lg" len="med"/>
            </a:ln>
            <a:effectLst/>
          </p:spPr>
        </p:cxnSp>
        <p:cxnSp>
          <p:nvCxnSpPr>
            <p:cNvPr id="74" name="Straight Connector 73">
              <a:extLst>
                <a:ext uri="{FF2B5EF4-FFF2-40B4-BE49-F238E27FC236}">
                  <a16:creationId xmlns:a16="http://schemas.microsoft.com/office/drawing/2014/main" id="{3A48DA49-7C9C-DC12-326A-6F5C2F8B2DC1}"/>
                </a:ext>
                <a:ext uri="{C183D7F6-B498-43B3-948B-1728B52AA6E4}">
                  <adec:decorative xmlns:adec="http://schemas.microsoft.com/office/drawing/2017/decorative" val="1"/>
                </a:ext>
              </a:extLst>
            </p:cNvPr>
            <p:cNvCxnSpPr>
              <a:cxnSpLocks/>
            </p:cNvCxnSpPr>
            <p:nvPr/>
          </p:nvCxnSpPr>
          <p:spPr>
            <a:xfrm>
              <a:off x="1017875" y="3432473"/>
              <a:ext cx="2312065" cy="0"/>
            </a:xfrm>
            <a:prstGeom prst="line">
              <a:avLst/>
            </a:prstGeom>
            <a:noFill/>
            <a:ln w="9525" cap="flat" cmpd="sng" algn="ctr">
              <a:solidFill>
                <a:srgbClr val="FFFFFF">
                  <a:alpha val="20000"/>
                </a:srgbClr>
              </a:solidFill>
              <a:prstDash val="solid"/>
              <a:headEnd type="none" w="lg" len="med"/>
              <a:tailEnd type="none" w="lg" len="med"/>
            </a:ln>
            <a:effectLst/>
          </p:spPr>
        </p:cxnSp>
      </p:grpSp>
      <p:pic>
        <p:nvPicPr>
          <p:cNvPr id="70" name="Graphic 24">
            <a:extLst>
              <a:ext uri="{FF2B5EF4-FFF2-40B4-BE49-F238E27FC236}">
                <a16:creationId xmlns:a16="http://schemas.microsoft.com/office/drawing/2014/main" id="{D7259129-7C01-5E1B-6883-3AD56D670D98}"/>
              </a:ext>
            </a:extLst>
          </p:cNvPr>
          <p:cNvPicPr>
            <a:picLocks noChangeAspect="1"/>
          </p:cNvPicPr>
          <p:nvPr/>
        </p:nvPicPr>
        <p:blipFill rotWithShape="1">
          <a:blip r:embed="rId10">
            <a:extLst>
              <a:ext uri="{96DAC541-7B7A-43D3-8B79-37D633B846F1}">
                <asvg:svgBlip xmlns:asvg="http://schemas.microsoft.com/office/drawing/2016/SVG/main" r:embed="rId11"/>
              </a:ext>
            </a:extLst>
          </a:blip>
          <a:srcRect l="-2453" r="-2453"/>
          <a:stretch/>
        </p:blipFill>
        <p:spPr>
          <a:xfrm>
            <a:off x="1135856" y="3447135"/>
            <a:ext cx="440453" cy="419858"/>
          </a:xfrm>
          <a:prstGeom prst="rect">
            <a:avLst/>
          </a:prstGeom>
        </p:spPr>
      </p:pic>
      <p:pic>
        <p:nvPicPr>
          <p:cNvPr id="71" name="Graphic 25">
            <a:extLst>
              <a:ext uri="{FF2B5EF4-FFF2-40B4-BE49-F238E27FC236}">
                <a16:creationId xmlns:a16="http://schemas.microsoft.com/office/drawing/2014/main" id="{4BD43F9F-512E-7C23-CE2D-B2FDCDA6C29F}"/>
              </a:ext>
            </a:extLst>
          </p:cNvPr>
          <p:cNvPicPr>
            <a:picLocks noChangeAspect="1"/>
          </p:cNvPicPr>
          <p:nvPr/>
        </p:nvPicPr>
        <p:blipFill rotWithShape="1">
          <a:blip r:embed="rId12">
            <a:extLst>
              <a:ext uri="{96DAC541-7B7A-43D3-8B79-37D633B846F1}">
                <asvg:svgBlip xmlns:asvg="http://schemas.microsoft.com/office/drawing/2016/SVG/main" r:embed="rId13"/>
              </a:ext>
            </a:extLst>
          </a:blip>
          <a:srcRect l="-2453" r="-2453"/>
          <a:stretch/>
        </p:blipFill>
        <p:spPr>
          <a:xfrm>
            <a:off x="1146335" y="4136511"/>
            <a:ext cx="439980" cy="419407"/>
          </a:xfrm>
          <a:prstGeom prst="rect">
            <a:avLst/>
          </a:prstGeom>
        </p:spPr>
      </p:pic>
    </p:spTree>
    <p:extLst>
      <p:ext uri="{BB962C8B-B14F-4D97-AF65-F5344CB8AC3E}">
        <p14:creationId xmlns:p14="http://schemas.microsoft.com/office/powerpoint/2010/main" val="140397160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 name="Rectangle 115">
            <a:extLst>
              <a:ext uri="{FF2B5EF4-FFF2-40B4-BE49-F238E27FC236}">
                <a16:creationId xmlns:a16="http://schemas.microsoft.com/office/drawing/2014/main" id="{CE83B5D5-95CF-F92F-9D9C-0CA55756D977}"/>
              </a:ext>
            </a:extLst>
          </p:cNvPr>
          <p:cNvSpPr/>
          <p:nvPr/>
        </p:nvSpPr>
        <p:spPr>
          <a:xfrm>
            <a:off x="337185" y="861224"/>
            <a:ext cx="11498182" cy="561196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bg1"/>
              </a:solidFill>
            </a:endParaRPr>
          </a:p>
        </p:txBody>
      </p:sp>
      <p:sp>
        <p:nvSpPr>
          <p:cNvPr id="2" name="Title 1">
            <a:extLst>
              <a:ext uri="{FF2B5EF4-FFF2-40B4-BE49-F238E27FC236}">
                <a16:creationId xmlns:a16="http://schemas.microsoft.com/office/drawing/2014/main" id="{BD3A5E5E-C24C-25BE-6D0B-ACEB35C0AC7F}"/>
              </a:ext>
            </a:extLst>
          </p:cNvPr>
          <p:cNvSpPr>
            <a:spLocks noGrp="1"/>
          </p:cNvSpPr>
          <p:nvPr>
            <p:ph type="title"/>
          </p:nvPr>
        </p:nvSpPr>
        <p:spPr/>
        <p:txBody>
          <a:bodyPr/>
          <a:lstStyle/>
          <a:p>
            <a:r>
              <a:rPr lang="en-GB" dirty="0"/>
              <a:t>Data Mesh</a:t>
            </a:r>
          </a:p>
        </p:txBody>
      </p:sp>
      <p:sp>
        <p:nvSpPr>
          <p:cNvPr id="18" name="Flowchart: Preparation 39">
            <a:extLst>
              <a:ext uri="{FF2B5EF4-FFF2-40B4-BE49-F238E27FC236}">
                <a16:creationId xmlns:a16="http://schemas.microsoft.com/office/drawing/2014/main" id="{E8850564-7E46-E11A-D474-BA50A4043E8C}"/>
              </a:ext>
            </a:extLst>
          </p:cNvPr>
          <p:cNvSpPr/>
          <p:nvPr/>
        </p:nvSpPr>
        <p:spPr>
          <a:xfrm>
            <a:off x="7940810" y="2803347"/>
            <a:ext cx="900000" cy="900000"/>
          </a:xfrm>
          <a:prstGeom prst="ellipse">
            <a:avLst/>
          </a:prstGeom>
          <a:gradFill flip="none" rotWithShape="1">
            <a:gsLst>
              <a:gs pos="0">
                <a:srgbClr val="17518A"/>
              </a:gs>
              <a:gs pos="65000">
                <a:srgbClr val="243A5E"/>
              </a:gs>
            </a:gsLst>
            <a:path path="circle">
              <a:fillToRect l="100000" t="100000"/>
            </a:path>
            <a:tileRect r="-100000" b="-100000"/>
          </a:gradFill>
          <a:ln>
            <a:noFill/>
          </a:ln>
          <a:effectLst>
            <a:outerShdw blurRad="63500" dist="38100" dir="2700000" algn="tl" rotWithShape="0">
              <a:prstClr val="black">
                <a:alpha val="41000"/>
              </a:prstClr>
            </a:outerShdw>
          </a:effectLst>
        </p:spPr>
        <p:txBody>
          <a:bodyPr rot="0" spcFirstLastPara="0" vert="horz" wrap="none" lIns="182880" tIns="146304" rIns="183600" bIns="146304"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latin typeface="Segoe UI Semibold"/>
                <a:ea typeface="+mn-ea"/>
                <a:cs typeface="+mn-cs"/>
              </a:rPr>
              <a:t>Marketing</a:t>
            </a:r>
          </a:p>
        </p:txBody>
      </p:sp>
      <p:sp>
        <p:nvSpPr>
          <p:cNvPr id="21" name="Flowchart: Preparation 42">
            <a:extLst>
              <a:ext uri="{FF2B5EF4-FFF2-40B4-BE49-F238E27FC236}">
                <a16:creationId xmlns:a16="http://schemas.microsoft.com/office/drawing/2014/main" id="{487B6FBD-EF8D-EBFC-4B4A-A4D71A17FC85}"/>
              </a:ext>
            </a:extLst>
          </p:cNvPr>
          <p:cNvSpPr/>
          <p:nvPr/>
        </p:nvSpPr>
        <p:spPr>
          <a:xfrm>
            <a:off x="3745582" y="2803347"/>
            <a:ext cx="900000" cy="900000"/>
          </a:xfrm>
          <a:prstGeom prst="ellipse">
            <a:avLst/>
          </a:prstGeom>
          <a:gradFill flip="none" rotWithShape="1">
            <a:gsLst>
              <a:gs pos="0">
                <a:srgbClr val="17518A"/>
              </a:gs>
              <a:gs pos="65000">
                <a:srgbClr val="243A5E"/>
              </a:gs>
            </a:gsLst>
            <a:path path="circle">
              <a:fillToRect l="100000" t="100000"/>
            </a:path>
            <a:tileRect r="-100000" b="-100000"/>
          </a:gradFill>
          <a:ln>
            <a:noFill/>
          </a:ln>
          <a:effectLst>
            <a:outerShdw blurRad="63500" dist="38100" dir="2700000" algn="tl" rotWithShape="0">
              <a:prstClr val="black">
                <a:alpha val="41000"/>
              </a:prstClr>
            </a:outerShdw>
          </a:effectLst>
        </p:spPr>
        <p:txBody>
          <a:bodyPr rot="0" spcFirstLastPara="0" vert="horz" wrap="none" lIns="182880" tIns="146304" rIns="183600" bIns="146304"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ea typeface="+mn-ea"/>
                <a:cs typeface="+mn-cs"/>
              </a:rPr>
              <a:t>HR</a:t>
            </a:r>
          </a:p>
        </p:txBody>
      </p:sp>
      <p:sp>
        <p:nvSpPr>
          <p:cNvPr id="22" name="Flowchart: Preparation 40">
            <a:extLst>
              <a:ext uri="{FF2B5EF4-FFF2-40B4-BE49-F238E27FC236}">
                <a16:creationId xmlns:a16="http://schemas.microsoft.com/office/drawing/2014/main" id="{CBE866A5-60F5-F9C6-3659-0298826E2EC8}"/>
              </a:ext>
            </a:extLst>
          </p:cNvPr>
          <p:cNvSpPr/>
          <p:nvPr/>
        </p:nvSpPr>
        <p:spPr>
          <a:xfrm>
            <a:off x="6902441" y="3720962"/>
            <a:ext cx="900000" cy="900000"/>
          </a:xfrm>
          <a:prstGeom prst="ellipse">
            <a:avLst/>
          </a:prstGeom>
          <a:gradFill flip="none" rotWithShape="1">
            <a:gsLst>
              <a:gs pos="0">
                <a:srgbClr val="17518A"/>
              </a:gs>
              <a:gs pos="65000">
                <a:srgbClr val="243A5E"/>
              </a:gs>
            </a:gsLst>
            <a:path path="circle">
              <a:fillToRect l="100000" t="100000"/>
            </a:path>
            <a:tileRect r="-100000" b="-100000"/>
          </a:gradFill>
          <a:ln>
            <a:noFill/>
          </a:ln>
          <a:effectLst>
            <a:outerShdw blurRad="63500" dist="38100" dir="2700000" algn="tl" rotWithShape="0">
              <a:prstClr val="black">
                <a:alpha val="41000"/>
              </a:prstClr>
            </a:outerShdw>
          </a:effectLst>
        </p:spPr>
        <p:txBody>
          <a:bodyPr rot="0" spcFirstLastPara="0" vert="horz" wrap="none" lIns="182880" tIns="146304" rIns="183600" bIns="146304"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ea typeface="+mn-ea"/>
                <a:cs typeface="+mn-cs"/>
              </a:rPr>
              <a:t>Operations</a:t>
            </a:r>
          </a:p>
        </p:txBody>
      </p:sp>
      <p:sp>
        <p:nvSpPr>
          <p:cNvPr id="23" name="Flowchart: Preparation 41">
            <a:extLst>
              <a:ext uri="{FF2B5EF4-FFF2-40B4-BE49-F238E27FC236}">
                <a16:creationId xmlns:a16="http://schemas.microsoft.com/office/drawing/2014/main" id="{81664CB4-E9E9-3A3C-CAA6-306115D7B840}"/>
              </a:ext>
            </a:extLst>
          </p:cNvPr>
          <p:cNvSpPr/>
          <p:nvPr/>
        </p:nvSpPr>
        <p:spPr>
          <a:xfrm>
            <a:off x="4857499" y="3720962"/>
            <a:ext cx="900000" cy="900000"/>
          </a:xfrm>
          <a:prstGeom prst="ellipse">
            <a:avLst/>
          </a:prstGeom>
          <a:gradFill flip="none" rotWithShape="1">
            <a:gsLst>
              <a:gs pos="0">
                <a:srgbClr val="17518A"/>
              </a:gs>
              <a:gs pos="65000">
                <a:srgbClr val="243A5E"/>
              </a:gs>
            </a:gsLst>
            <a:path path="circle">
              <a:fillToRect l="100000" t="100000"/>
            </a:path>
            <a:tileRect r="-100000" b="-100000"/>
          </a:gradFill>
          <a:ln>
            <a:noFill/>
          </a:ln>
          <a:effectLst>
            <a:outerShdw blurRad="63500" dist="38100" dir="2700000" algn="tl" rotWithShape="0">
              <a:prstClr val="black">
                <a:alpha val="41000"/>
              </a:prstClr>
            </a:outerShdw>
          </a:effectLst>
        </p:spPr>
        <p:txBody>
          <a:bodyPr rot="0" spcFirstLastPara="0" vert="horz" wrap="none" lIns="182880" tIns="146304" rIns="183600" bIns="146304"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ea typeface="+mn-ea"/>
                <a:cs typeface="+mn-cs"/>
              </a:rPr>
              <a:t>Finance</a:t>
            </a:r>
          </a:p>
        </p:txBody>
      </p:sp>
      <p:sp>
        <p:nvSpPr>
          <p:cNvPr id="27" name="Flowchart: Preparation 43">
            <a:extLst>
              <a:ext uri="{FF2B5EF4-FFF2-40B4-BE49-F238E27FC236}">
                <a16:creationId xmlns:a16="http://schemas.microsoft.com/office/drawing/2014/main" id="{0D6E92FE-A4A6-2C36-C98D-F46241D6AA87}"/>
              </a:ext>
            </a:extLst>
          </p:cNvPr>
          <p:cNvSpPr/>
          <p:nvPr/>
        </p:nvSpPr>
        <p:spPr>
          <a:xfrm>
            <a:off x="6902441" y="1836987"/>
            <a:ext cx="900000" cy="900000"/>
          </a:xfrm>
          <a:prstGeom prst="ellipse">
            <a:avLst/>
          </a:prstGeom>
          <a:gradFill flip="none" rotWithShape="1">
            <a:gsLst>
              <a:gs pos="0">
                <a:srgbClr val="17518A"/>
              </a:gs>
              <a:gs pos="65000">
                <a:srgbClr val="243A5E"/>
              </a:gs>
            </a:gsLst>
            <a:path path="circle">
              <a:fillToRect l="100000" t="100000"/>
            </a:path>
            <a:tileRect r="-100000" b="-100000"/>
          </a:gradFill>
          <a:ln>
            <a:noFill/>
          </a:ln>
          <a:effectLst>
            <a:outerShdw blurRad="63500" dist="38100" dir="2700000" algn="tl" rotWithShape="0">
              <a:prstClr val="black">
                <a:alpha val="41000"/>
              </a:prstClr>
            </a:outerShdw>
          </a:effectLst>
        </p:spPr>
        <p:txBody>
          <a:bodyPr rot="0" spcFirstLastPara="0" vert="horz" wrap="none" lIns="182880" tIns="146304" rIns="183600" bIns="146304"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ea typeface="+mn-ea"/>
                <a:cs typeface="+mn-cs"/>
              </a:rPr>
              <a:t>Customer</a:t>
            </a:r>
          </a:p>
        </p:txBody>
      </p:sp>
      <p:sp>
        <p:nvSpPr>
          <p:cNvPr id="28" name="Flowchart: Preparation 44">
            <a:extLst>
              <a:ext uri="{FF2B5EF4-FFF2-40B4-BE49-F238E27FC236}">
                <a16:creationId xmlns:a16="http://schemas.microsoft.com/office/drawing/2014/main" id="{B7F66B68-4559-BF8A-06FA-51201650724C}"/>
              </a:ext>
            </a:extLst>
          </p:cNvPr>
          <p:cNvSpPr/>
          <p:nvPr/>
        </p:nvSpPr>
        <p:spPr>
          <a:xfrm>
            <a:off x="4857499" y="1836987"/>
            <a:ext cx="900000" cy="900000"/>
          </a:xfrm>
          <a:prstGeom prst="ellipse">
            <a:avLst/>
          </a:prstGeom>
          <a:gradFill flip="none" rotWithShape="1">
            <a:gsLst>
              <a:gs pos="0">
                <a:srgbClr val="17518A"/>
              </a:gs>
              <a:gs pos="65000">
                <a:srgbClr val="243A5E"/>
              </a:gs>
            </a:gsLst>
            <a:path path="circle">
              <a:fillToRect l="100000" t="100000"/>
            </a:path>
            <a:tileRect r="-100000" b="-100000"/>
          </a:gradFill>
          <a:ln>
            <a:noFill/>
          </a:ln>
          <a:effectLst>
            <a:outerShdw blurRad="63500" dist="38100" dir="2700000" algn="tl" rotWithShape="0">
              <a:prstClr val="black">
                <a:alpha val="41000"/>
              </a:prstClr>
            </a:outerShdw>
          </a:effectLst>
        </p:spPr>
        <p:txBody>
          <a:bodyPr rot="0" spcFirstLastPara="0" vert="horz" wrap="none" lIns="182880" tIns="146304" rIns="183600" bIns="146304"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ea typeface="+mn-ea"/>
                <a:cs typeface="+mn-cs"/>
              </a:rPr>
              <a:t>Sales</a:t>
            </a:r>
          </a:p>
        </p:txBody>
      </p:sp>
      <p:cxnSp>
        <p:nvCxnSpPr>
          <p:cNvPr id="29" name="Straight Connector 28">
            <a:extLst>
              <a:ext uri="{FF2B5EF4-FFF2-40B4-BE49-F238E27FC236}">
                <a16:creationId xmlns:a16="http://schemas.microsoft.com/office/drawing/2014/main" id="{9CDEC1A3-692A-FD36-C24E-3D428F5B73C8}"/>
              </a:ext>
            </a:extLst>
          </p:cNvPr>
          <p:cNvCxnSpPr>
            <a:cxnSpLocks/>
            <a:stCxn id="21" idx="5"/>
            <a:endCxn id="23" idx="1"/>
          </p:cNvCxnSpPr>
          <p:nvPr/>
        </p:nvCxnSpPr>
        <p:spPr>
          <a:xfrm>
            <a:off x="4513780" y="3571545"/>
            <a:ext cx="475521" cy="281219"/>
          </a:xfrm>
          <a:prstGeom prst="line">
            <a:avLst/>
          </a:prstGeom>
          <a:noFill/>
          <a:ln w="9525" cap="flat" cmpd="sng" algn="ctr">
            <a:solidFill>
              <a:srgbClr val="FFFFFF"/>
            </a:solidFill>
            <a:prstDash val="solid"/>
            <a:headEnd type="oval" w="sm" len="sm"/>
            <a:tailEnd type="oval" w="sm" len="sm"/>
          </a:ln>
          <a:effectLst/>
        </p:spPr>
      </p:cxnSp>
      <p:cxnSp>
        <p:nvCxnSpPr>
          <p:cNvPr id="30" name="Straight Connector 29">
            <a:extLst>
              <a:ext uri="{FF2B5EF4-FFF2-40B4-BE49-F238E27FC236}">
                <a16:creationId xmlns:a16="http://schemas.microsoft.com/office/drawing/2014/main" id="{E0E66F0D-0EE0-DBE1-C51E-650FA9998539}"/>
              </a:ext>
            </a:extLst>
          </p:cNvPr>
          <p:cNvCxnSpPr>
            <a:cxnSpLocks/>
            <a:stCxn id="22" idx="7"/>
            <a:endCxn id="18" idx="3"/>
          </p:cNvCxnSpPr>
          <p:nvPr/>
        </p:nvCxnSpPr>
        <p:spPr>
          <a:xfrm flipV="1">
            <a:off x="7670639" y="3571545"/>
            <a:ext cx="401973" cy="281219"/>
          </a:xfrm>
          <a:prstGeom prst="line">
            <a:avLst/>
          </a:prstGeom>
          <a:noFill/>
          <a:ln w="9525" cap="flat" cmpd="sng" algn="ctr">
            <a:solidFill>
              <a:srgbClr val="FFFFFF"/>
            </a:solidFill>
            <a:prstDash val="solid"/>
            <a:headEnd type="oval" w="sm" len="sm"/>
            <a:tailEnd type="oval" w="sm" len="sm"/>
          </a:ln>
          <a:effectLst/>
        </p:spPr>
      </p:cxnSp>
      <p:cxnSp>
        <p:nvCxnSpPr>
          <p:cNvPr id="31" name="Straight Connector 30">
            <a:extLst>
              <a:ext uri="{FF2B5EF4-FFF2-40B4-BE49-F238E27FC236}">
                <a16:creationId xmlns:a16="http://schemas.microsoft.com/office/drawing/2014/main" id="{3B82C8D6-D417-0509-D723-F8EA1D859AF1}"/>
              </a:ext>
            </a:extLst>
          </p:cNvPr>
          <p:cNvCxnSpPr>
            <a:cxnSpLocks/>
            <a:stCxn id="28" idx="3"/>
            <a:endCxn id="21" idx="7"/>
          </p:cNvCxnSpPr>
          <p:nvPr/>
        </p:nvCxnSpPr>
        <p:spPr>
          <a:xfrm flipH="1">
            <a:off x="4513780" y="2605185"/>
            <a:ext cx="475521" cy="329964"/>
          </a:xfrm>
          <a:prstGeom prst="line">
            <a:avLst/>
          </a:prstGeom>
          <a:noFill/>
          <a:ln w="9525" cap="flat" cmpd="sng" algn="ctr">
            <a:solidFill>
              <a:srgbClr val="FFFFFF"/>
            </a:solidFill>
            <a:prstDash val="solid"/>
            <a:headEnd type="oval" w="sm" len="sm"/>
            <a:tailEnd type="oval" w="sm" len="sm"/>
          </a:ln>
          <a:effectLst/>
        </p:spPr>
      </p:cxnSp>
      <p:sp>
        <p:nvSpPr>
          <p:cNvPr id="32" name="Flowchart: Preparation 85">
            <a:extLst>
              <a:ext uri="{FF2B5EF4-FFF2-40B4-BE49-F238E27FC236}">
                <a16:creationId xmlns:a16="http://schemas.microsoft.com/office/drawing/2014/main" id="{D1AAF3A1-01A8-7849-0526-025D17861502}"/>
              </a:ext>
            </a:extLst>
          </p:cNvPr>
          <p:cNvSpPr/>
          <p:nvPr/>
        </p:nvSpPr>
        <p:spPr>
          <a:xfrm>
            <a:off x="4856414" y="1850322"/>
            <a:ext cx="108000" cy="108000"/>
          </a:xfrm>
          <a:prstGeom prst="ellipse">
            <a:avLst/>
          </a:prstGeom>
          <a:solidFill>
            <a:srgbClr val="FFFFFF"/>
          </a:solidFill>
          <a:ln w="10795" cap="flat" cmpd="sng" algn="ctr">
            <a:noFill/>
            <a:prstDash val="solid"/>
          </a:ln>
          <a:effectLst/>
        </p:spPr>
        <p:txBody>
          <a:bodyPr rtlCol="0" anchor="ct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243A5E"/>
              </a:solidFill>
              <a:effectLst/>
              <a:uLnTx/>
              <a:uFillTx/>
              <a:latin typeface="Segoe UI"/>
              <a:ea typeface="+mn-ea"/>
              <a:cs typeface="+mn-cs"/>
            </a:endParaRPr>
          </a:p>
        </p:txBody>
      </p:sp>
      <p:sp>
        <p:nvSpPr>
          <p:cNvPr id="33" name="Flowchart: Preparation 86">
            <a:extLst>
              <a:ext uri="{FF2B5EF4-FFF2-40B4-BE49-F238E27FC236}">
                <a16:creationId xmlns:a16="http://schemas.microsoft.com/office/drawing/2014/main" id="{EA5D920C-7482-CC28-E3C7-FEC820AEF7CA}"/>
              </a:ext>
            </a:extLst>
          </p:cNvPr>
          <p:cNvSpPr/>
          <p:nvPr/>
        </p:nvSpPr>
        <p:spPr>
          <a:xfrm>
            <a:off x="4824922" y="1996671"/>
            <a:ext cx="36000" cy="36000"/>
          </a:xfrm>
          <a:prstGeom prst="ellipse">
            <a:avLst/>
          </a:prstGeom>
          <a:solidFill>
            <a:srgbClr val="FFFFFF"/>
          </a:solidFill>
          <a:ln w="10795" cap="flat" cmpd="sng" algn="ctr">
            <a:noFill/>
            <a:prstDash val="solid"/>
          </a:ln>
          <a:effectLst/>
        </p:spPr>
        <p:txBody>
          <a:bodyPr rtlCol="0" anchor="ct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243A5E"/>
              </a:solidFill>
              <a:effectLst/>
              <a:uLnTx/>
              <a:uFillTx/>
              <a:latin typeface="Segoe UI"/>
              <a:ea typeface="+mn-ea"/>
              <a:cs typeface="+mn-cs"/>
            </a:endParaRPr>
          </a:p>
        </p:txBody>
      </p:sp>
      <p:sp>
        <p:nvSpPr>
          <p:cNvPr id="34" name="Flowchart: Preparation 87">
            <a:extLst>
              <a:ext uri="{FF2B5EF4-FFF2-40B4-BE49-F238E27FC236}">
                <a16:creationId xmlns:a16="http://schemas.microsoft.com/office/drawing/2014/main" id="{F62DF3B6-3C12-1317-412D-ADE9F3CB11B9}"/>
              </a:ext>
            </a:extLst>
          </p:cNvPr>
          <p:cNvSpPr/>
          <p:nvPr/>
        </p:nvSpPr>
        <p:spPr>
          <a:xfrm>
            <a:off x="3855522" y="3563632"/>
            <a:ext cx="36000" cy="36000"/>
          </a:xfrm>
          <a:prstGeom prst="ellipse">
            <a:avLst/>
          </a:prstGeom>
          <a:solidFill>
            <a:srgbClr val="FFFFFF"/>
          </a:solidFill>
          <a:ln w="10795" cap="flat" cmpd="sng" algn="ctr">
            <a:noFill/>
            <a:prstDash val="solid"/>
          </a:ln>
          <a:effectLst/>
        </p:spPr>
        <p:txBody>
          <a:bodyPr rtlCol="0" anchor="ct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243A5E"/>
              </a:solidFill>
              <a:effectLst/>
              <a:uLnTx/>
              <a:uFillTx/>
              <a:latin typeface="Segoe UI"/>
              <a:ea typeface="+mn-ea"/>
              <a:cs typeface="+mn-cs"/>
            </a:endParaRPr>
          </a:p>
        </p:txBody>
      </p:sp>
      <p:sp>
        <p:nvSpPr>
          <p:cNvPr id="35" name="Flowchart: Preparation 89">
            <a:extLst>
              <a:ext uri="{FF2B5EF4-FFF2-40B4-BE49-F238E27FC236}">
                <a16:creationId xmlns:a16="http://schemas.microsoft.com/office/drawing/2014/main" id="{5ADEC568-CA69-2AC7-CEAC-B8EF43436DD4}"/>
              </a:ext>
            </a:extLst>
          </p:cNvPr>
          <p:cNvSpPr/>
          <p:nvPr/>
        </p:nvSpPr>
        <p:spPr>
          <a:xfrm>
            <a:off x="5692080" y="4607607"/>
            <a:ext cx="36000" cy="36000"/>
          </a:xfrm>
          <a:prstGeom prst="ellipse">
            <a:avLst/>
          </a:prstGeom>
          <a:solidFill>
            <a:srgbClr val="FFFFFF"/>
          </a:solidFill>
          <a:ln w="10795" cap="flat" cmpd="sng" algn="ctr">
            <a:noFill/>
            <a:prstDash val="solid"/>
          </a:ln>
          <a:effectLst/>
        </p:spPr>
        <p:txBody>
          <a:bodyPr rtlCol="0" anchor="ct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243A5E"/>
              </a:solidFill>
              <a:effectLst/>
              <a:uLnTx/>
              <a:uFillTx/>
              <a:latin typeface="Segoe UI"/>
              <a:ea typeface="+mn-ea"/>
              <a:cs typeface="+mn-cs"/>
            </a:endParaRPr>
          </a:p>
        </p:txBody>
      </p:sp>
      <p:sp>
        <p:nvSpPr>
          <p:cNvPr id="36" name="Flowchart: Preparation 90">
            <a:extLst>
              <a:ext uri="{FF2B5EF4-FFF2-40B4-BE49-F238E27FC236}">
                <a16:creationId xmlns:a16="http://schemas.microsoft.com/office/drawing/2014/main" id="{D85E6D82-120A-3B5A-94AB-393B0504E362}"/>
              </a:ext>
            </a:extLst>
          </p:cNvPr>
          <p:cNvSpPr/>
          <p:nvPr/>
        </p:nvSpPr>
        <p:spPr>
          <a:xfrm>
            <a:off x="8724808" y="3428049"/>
            <a:ext cx="108000" cy="108000"/>
          </a:xfrm>
          <a:prstGeom prst="ellipse">
            <a:avLst/>
          </a:prstGeom>
          <a:solidFill>
            <a:srgbClr val="FFFFFF"/>
          </a:solidFill>
          <a:ln w="10795" cap="flat" cmpd="sng" algn="ctr">
            <a:noFill/>
            <a:prstDash val="solid"/>
          </a:ln>
          <a:effectLst/>
        </p:spPr>
        <p:txBody>
          <a:bodyPr rtlCol="0" anchor="ct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243A5E"/>
              </a:solidFill>
              <a:effectLst/>
              <a:uLnTx/>
              <a:uFillTx/>
              <a:latin typeface="Segoe UI"/>
              <a:ea typeface="+mn-ea"/>
              <a:cs typeface="+mn-cs"/>
            </a:endParaRPr>
          </a:p>
        </p:txBody>
      </p:sp>
      <p:sp>
        <p:nvSpPr>
          <p:cNvPr id="37" name="Flowchart: Preparation 92">
            <a:extLst>
              <a:ext uri="{FF2B5EF4-FFF2-40B4-BE49-F238E27FC236}">
                <a16:creationId xmlns:a16="http://schemas.microsoft.com/office/drawing/2014/main" id="{91140E0F-0FAB-6994-C7A1-8710103928D1}"/>
              </a:ext>
            </a:extLst>
          </p:cNvPr>
          <p:cNvSpPr/>
          <p:nvPr/>
        </p:nvSpPr>
        <p:spPr>
          <a:xfrm>
            <a:off x="7766031" y="1952221"/>
            <a:ext cx="108000" cy="108000"/>
          </a:xfrm>
          <a:prstGeom prst="ellipse">
            <a:avLst/>
          </a:prstGeom>
          <a:solidFill>
            <a:srgbClr val="FFFFFF"/>
          </a:solidFill>
          <a:ln w="10795" cap="flat" cmpd="sng" algn="ctr">
            <a:noFill/>
            <a:prstDash val="solid"/>
          </a:ln>
          <a:effectLst/>
        </p:spPr>
        <p:txBody>
          <a:bodyPr rtlCol="0" anchor="ct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243A5E"/>
              </a:solidFill>
              <a:effectLst/>
              <a:uLnTx/>
              <a:uFillTx/>
              <a:latin typeface="Segoe UI"/>
              <a:ea typeface="+mn-ea"/>
              <a:cs typeface="+mn-cs"/>
            </a:endParaRPr>
          </a:p>
        </p:txBody>
      </p:sp>
      <p:sp>
        <p:nvSpPr>
          <p:cNvPr id="38" name="Flowchart: Preparation 93">
            <a:extLst>
              <a:ext uri="{FF2B5EF4-FFF2-40B4-BE49-F238E27FC236}">
                <a16:creationId xmlns:a16="http://schemas.microsoft.com/office/drawing/2014/main" id="{435C2703-6F55-A069-718B-B260959741FC}"/>
              </a:ext>
            </a:extLst>
          </p:cNvPr>
          <p:cNvSpPr/>
          <p:nvPr/>
        </p:nvSpPr>
        <p:spPr>
          <a:xfrm>
            <a:off x="8530766" y="2734935"/>
            <a:ext cx="36000" cy="36000"/>
          </a:xfrm>
          <a:prstGeom prst="ellipse">
            <a:avLst/>
          </a:prstGeom>
          <a:solidFill>
            <a:srgbClr val="FFFFFF"/>
          </a:solidFill>
          <a:ln w="10795" cap="flat" cmpd="sng" algn="ctr">
            <a:noFill/>
            <a:prstDash val="solid"/>
          </a:ln>
          <a:effectLst/>
        </p:spPr>
        <p:txBody>
          <a:bodyPr rtlCol="0" anchor="ct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243A5E"/>
              </a:solidFill>
              <a:effectLst/>
              <a:uLnTx/>
              <a:uFillTx/>
              <a:latin typeface="Segoe UI"/>
              <a:ea typeface="+mn-ea"/>
              <a:cs typeface="+mn-cs"/>
            </a:endParaRPr>
          </a:p>
        </p:txBody>
      </p:sp>
      <p:sp>
        <p:nvSpPr>
          <p:cNvPr id="39" name="Flowchart: Preparation 85">
            <a:extLst>
              <a:ext uri="{FF2B5EF4-FFF2-40B4-BE49-F238E27FC236}">
                <a16:creationId xmlns:a16="http://schemas.microsoft.com/office/drawing/2014/main" id="{BD742A14-4668-4325-6DF3-8340CCD1C762}"/>
              </a:ext>
            </a:extLst>
          </p:cNvPr>
          <p:cNvSpPr/>
          <p:nvPr/>
        </p:nvSpPr>
        <p:spPr>
          <a:xfrm>
            <a:off x="3747522" y="3404589"/>
            <a:ext cx="108000" cy="108000"/>
          </a:xfrm>
          <a:prstGeom prst="ellipse">
            <a:avLst/>
          </a:prstGeom>
          <a:solidFill>
            <a:srgbClr val="FFFFFF"/>
          </a:solidFill>
          <a:ln w="10795" cap="flat" cmpd="sng" algn="ctr">
            <a:noFill/>
            <a:prstDash val="solid"/>
          </a:ln>
          <a:effectLst/>
        </p:spPr>
        <p:txBody>
          <a:bodyPr rtlCol="0" anchor="ct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243A5E"/>
              </a:solidFill>
              <a:effectLst/>
              <a:uLnTx/>
              <a:uFillTx/>
              <a:latin typeface="Segoe UI"/>
              <a:ea typeface="+mn-ea"/>
              <a:cs typeface="+mn-cs"/>
            </a:endParaRPr>
          </a:p>
        </p:txBody>
      </p:sp>
      <p:sp>
        <p:nvSpPr>
          <p:cNvPr id="40" name="Flowchart: Preparation 90">
            <a:extLst>
              <a:ext uri="{FF2B5EF4-FFF2-40B4-BE49-F238E27FC236}">
                <a16:creationId xmlns:a16="http://schemas.microsoft.com/office/drawing/2014/main" id="{E481A26C-E5EA-59AC-2172-84013AE69CB6}"/>
              </a:ext>
            </a:extLst>
          </p:cNvPr>
          <p:cNvSpPr/>
          <p:nvPr/>
        </p:nvSpPr>
        <p:spPr>
          <a:xfrm>
            <a:off x="7550814" y="2750416"/>
            <a:ext cx="72000" cy="72000"/>
          </a:xfrm>
          <a:prstGeom prst="ellipse">
            <a:avLst/>
          </a:prstGeom>
          <a:solidFill>
            <a:srgbClr val="FFFFFF"/>
          </a:solidFill>
          <a:ln w="10795" cap="flat" cmpd="sng" algn="ctr">
            <a:noFill/>
            <a:prstDash val="solid"/>
          </a:ln>
          <a:effectLst/>
        </p:spPr>
        <p:txBody>
          <a:bodyPr rtlCol="0" anchor="ct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243A5E"/>
              </a:solidFill>
              <a:effectLst/>
              <a:uLnTx/>
              <a:uFillTx/>
              <a:latin typeface="Segoe UI"/>
              <a:ea typeface="+mn-ea"/>
              <a:cs typeface="+mn-cs"/>
            </a:endParaRPr>
          </a:p>
        </p:txBody>
      </p:sp>
      <p:cxnSp>
        <p:nvCxnSpPr>
          <p:cNvPr id="41" name="Straight Connector 40">
            <a:extLst>
              <a:ext uri="{FF2B5EF4-FFF2-40B4-BE49-F238E27FC236}">
                <a16:creationId xmlns:a16="http://schemas.microsoft.com/office/drawing/2014/main" id="{32FCC328-07CC-2EEE-7BB6-88AFD25DDD04}"/>
              </a:ext>
            </a:extLst>
          </p:cNvPr>
          <p:cNvCxnSpPr>
            <a:cxnSpLocks/>
            <a:stCxn id="18" idx="1"/>
            <a:endCxn id="27" idx="5"/>
          </p:cNvCxnSpPr>
          <p:nvPr/>
        </p:nvCxnSpPr>
        <p:spPr>
          <a:xfrm flipH="1" flipV="1">
            <a:off x="7670639" y="2605185"/>
            <a:ext cx="401973" cy="329964"/>
          </a:xfrm>
          <a:prstGeom prst="line">
            <a:avLst/>
          </a:prstGeom>
          <a:noFill/>
          <a:ln w="9525" cap="flat" cmpd="sng" algn="ctr">
            <a:solidFill>
              <a:srgbClr val="FFFFFF"/>
            </a:solidFill>
            <a:prstDash val="solid"/>
            <a:headEnd type="oval" w="sm" len="sm"/>
            <a:tailEnd type="oval" w="sm" len="sm"/>
          </a:ln>
          <a:effectLst/>
        </p:spPr>
      </p:cxnSp>
      <p:cxnSp>
        <p:nvCxnSpPr>
          <p:cNvPr id="42" name="Straight Connector 41">
            <a:extLst>
              <a:ext uri="{FF2B5EF4-FFF2-40B4-BE49-F238E27FC236}">
                <a16:creationId xmlns:a16="http://schemas.microsoft.com/office/drawing/2014/main" id="{C9063EB1-047B-2834-E187-9E81951AD362}"/>
              </a:ext>
            </a:extLst>
          </p:cNvPr>
          <p:cNvCxnSpPr>
            <a:cxnSpLocks/>
            <a:stCxn id="23" idx="0"/>
            <a:endCxn id="28" idx="4"/>
          </p:cNvCxnSpPr>
          <p:nvPr/>
        </p:nvCxnSpPr>
        <p:spPr>
          <a:xfrm flipV="1">
            <a:off x="5307499" y="2736987"/>
            <a:ext cx="0" cy="983975"/>
          </a:xfrm>
          <a:prstGeom prst="line">
            <a:avLst/>
          </a:prstGeom>
          <a:noFill/>
          <a:ln w="9525" cap="flat" cmpd="sng" algn="ctr">
            <a:solidFill>
              <a:srgbClr val="FFFFFF"/>
            </a:solidFill>
            <a:prstDash val="solid"/>
            <a:headEnd type="oval" w="sm" len="sm"/>
            <a:tailEnd type="oval" w="sm" len="sm"/>
          </a:ln>
          <a:effectLst/>
        </p:spPr>
      </p:cxnSp>
      <p:cxnSp>
        <p:nvCxnSpPr>
          <p:cNvPr id="43" name="Straight Connector 42">
            <a:extLst>
              <a:ext uri="{FF2B5EF4-FFF2-40B4-BE49-F238E27FC236}">
                <a16:creationId xmlns:a16="http://schemas.microsoft.com/office/drawing/2014/main" id="{CAC26C9E-674B-57F5-FBDF-6A821767B110}"/>
              </a:ext>
            </a:extLst>
          </p:cNvPr>
          <p:cNvCxnSpPr>
            <a:cxnSpLocks/>
            <a:stCxn id="22" idx="0"/>
            <a:endCxn id="27" idx="4"/>
          </p:cNvCxnSpPr>
          <p:nvPr/>
        </p:nvCxnSpPr>
        <p:spPr>
          <a:xfrm flipV="1">
            <a:off x="7352441" y="2736987"/>
            <a:ext cx="0" cy="983975"/>
          </a:xfrm>
          <a:prstGeom prst="line">
            <a:avLst/>
          </a:prstGeom>
          <a:noFill/>
          <a:ln w="9525" cap="flat" cmpd="sng" algn="ctr">
            <a:solidFill>
              <a:srgbClr val="FFFFFF"/>
            </a:solidFill>
            <a:prstDash val="solid"/>
            <a:headEnd type="oval" w="sm" len="sm"/>
            <a:tailEnd type="oval" w="sm" len="sm"/>
          </a:ln>
          <a:effectLst/>
        </p:spPr>
      </p:cxnSp>
      <p:cxnSp>
        <p:nvCxnSpPr>
          <p:cNvPr id="44" name="Straight Connector 43">
            <a:extLst>
              <a:ext uri="{FF2B5EF4-FFF2-40B4-BE49-F238E27FC236}">
                <a16:creationId xmlns:a16="http://schemas.microsoft.com/office/drawing/2014/main" id="{CAE9DA5C-F1AB-845E-06BC-ADF79B7F6F6E}"/>
              </a:ext>
            </a:extLst>
          </p:cNvPr>
          <p:cNvCxnSpPr>
            <a:cxnSpLocks/>
            <a:stCxn id="22" idx="2"/>
            <a:endCxn id="28" idx="6"/>
          </p:cNvCxnSpPr>
          <p:nvPr/>
        </p:nvCxnSpPr>
        <p:spPr>
          <a:xfrm flipH="1" flipV="1">
            <a:off x="5757499" y="2286987"/>
            <a:ext cx="1144942" cy="1883975"/>
          </a:xfrm>
          <a:prstGeom prst="line">
            <a:avLst/>
          </a:prstGeom>
          <a:noFill/>
          <a:ln w="9525" cap="flat" cmpd="sng" algn="ctr">
            <a:solidFill>
              <a:srgbClr val="FFFFFF"/>
            </a:solidFill>
            <a:prstDash val="solid"/>
            <a:headEnd type="oval" w="sm" len="sm"/>
            <a:tailEnd type="oval" w="sm" len="sm"/>
          </a:ln>
          <a:effectLst/>
        </p:spPr>
      </p:cxnSp>
      <p:cxnSp>
        <p:nvCxnSpPr>
          <p:cNvPr id="45" name="Straight Connector 44">
            <a:extLst>
              <a:ext uri="{FF2B5EF4-FFF2-40B4-BE49-F238E27FC236}">
                <a16:creationId xmlns:a16="http://schemas.microsoft.com/office/drawing/2014/main" id="{DBC84EFF-69AC-0D7D-C3D4-6E93F3B30E5A}"/>
              </a:ext>
            </a:extLst>
          </p:cNvPr>
          <p:cNvCxnSpPr>
            <a:cxnSpLocks/>
            <a:stCxn id="23" idx="6"/>
            <a:endCxn id="27" idx="2"/>
          </p:cNvCxnSpPr>
          <p:nvPr/>
        </p:nvCxnSpPr>
        <p:spPr>
          <a:xfrm flipV="1">
            <a:off x="5757499" y="2286987"/>
            <a:ext cx="1144942" cy="1883975"/>
          </a:xfrm>
          <a:prstGeom prst="line">
            <a:avLst/>
          </a:prstGeom>
          <a:noFill/>
          <a:ln w="9525" cap="flat" cmpd="sng" algn="ctr">
            <a:solidFill>
              <a:srgbClr val="FFFFFF"/>
            </a:solidFill>
            <a:prstDash val="solid"/>
            <a:headEnd type="oval" w="sm" len="sm"/>
            <a:tailEnd type="oval" w="sm" len="sm"/>
          </a:ln>
          <a:effectLst/>
        </p:spPr>
      </p:cxnSp>
      <p:cxnSp>
        <p:nvCxnSpPr>
          <p:cNvPr id="46" name="Straight Connector 45">
            <a:extLst>
              <a:ext uri="{FF2B5EF4-FFF2-40B4-BE49-F238E27FC236}">
                <a16:creationId xmlns:a16="http://schemas.microsoft.com/office/drawing/2014/main" id="{04CE6AD3-BE7B-8101-B084-D0BE38E130F8}"/>
              </a:ext>
            </a:extLst>
          </p:cNvPr>
          <p:cNvCxnSpPr>
            <a:cxnSpLocks/>
            <a:stCxn id="18" idx="1"/>
          </p:cNvCxnSpPr>
          <p:nvPr/>
        </p:nvCxnSpPr>
        <p:spPr>
          <a:xfrm flipH="1">
            <a:off x="5766780" y="2935149"/>
            <a:ext cx="2305832" cy="1238367"/>
          </a:xfrm>
          <a:prstGeom prst="line">
            <a:avLst/>
          </a:prstGeom>
          <a:noFill/>
          <a:ln w="9525" cap="flat" cmpd="sng" algn="ctr">
            <a:solidFill>
              <a:srgbClr val="FFFFFF"/>
            </a:solidFill>
            <a:prstDash val="solid"/>
            <a:headEnd type="oval" w="sm" len="sm"/>
            <a:tailEnd type="oval" w="sm" len="sm"/>
          </a:ln>
          <a:effectLst/>
        </p:spPr>
      </p:cxnSp>
      <p:cxnSp>
        <p:nvCxnSpPr>
          <p:cNvPr id="47" name="Straight Connector 46">
            <a:extLst>
              <a:ext uri="{FF2B5EF4-FFF2-40B4-BE49-F238E27FC236}">
                <a16:creationId xmlns:a16="http://schemas.microsoft.com/office/drawing/2014/main" id="{2D22E483-146D-82A7-A7DD-FDD2EC92F95A}"/>
              </a:ext>
            </a:extLst>
          </p:cNvPr>
          <p:cNvCxnSpPr>
            <a:cxnSpLocks/>
            <a:stCxn id="18" idx="3"/>
          </p:cNvCxnSpPr>
          <p:nvPr/>
        </p:nvCxnSpPr>
        <p:spPr>
          <a:xfrm flipH="1" flipV="1">
            <a:off x="5760842" y="2285339"/>
            <a:ext cx="2311770" cy="1286206"/>
          </a:xfrm>
          <a:prstGeom prst="line">
            <a:avLst/>
          </a:prstGeom>
          <a:noFill/>
          <a:ln w="9525" cap="flat" cmpd="sng" algn="ctr">
            <a:solidFill>
              <a:srgbClr val="FFFFFF"/>
            </a:solidFill>
            <a:prstDash val="solid"/>
            <a:headEnd type="oval" w="sm" len="sm"/>
            <a:tailEnd type="oval" w="sm" len="sm"/>
          </a:ln>
          <a:effectLst/>
        </p:spPr>
      </p:cxnSp>
      <p:cxnSp>
        <p:nvCxnSpPr>
          <p:cNvPr id="48" name="Straight Connector 47">
            <a:extLst>
              <a:ext uri="{FF2B5EF4-FFF2-40B4-BE49-F238E27FC236}">
                <a16:creationId xmlns:a16="http://schemas.microsoft.com/office/drawing/2014/main" id="{47BF574D-D2E6-D7D2-4605-16A41B7A789A}"/>
              </a:ext>
            </a:extLst>
          </p:cNvPr>
          <p:cNvCxnSpPr>
            <a:cxnSpLocks/>
            <a:stCxn id="22" idx="2"/>
            <a:endCxn id="21" idx="7"/>
          </p:cNvCxnSpPr>
          <p:nvPr/>
        </p:nvCxnSpPr>
        <p:spPr>
          <a:xfrm flipH="1" flipV="1">
            <a:off x="4513780" y="2935149"/>
            <a:ext cx="2388661" cy="1235813"/>
          </a:xfrm>
          <a:prstGeom prst="line">
            <a:avLst/>
          </a:prstGeom>
          <a:noFill/>
          <a:ln w="9525" cap="flat" cmpd="sng" algn="ctr">
            <a:solidFill>
              <a:srgbClr val="FFFFFF"/>
            </a:solidFill>
            <a:prstDash val="solid"/>
            <a:headEnd type="oval" w="sm" len="sm"/>
            <a:tailEnd type="oval" w="sm" len="sm"/>
          </a:ln>
          <a:effectLst/>
        </p:spPr>
      </p:cxnSp>
      <p:cxnSp>
        <p:nvCxnSpPr>
          <p:cNvPr id="49" name="Straight Connector 48">
            <a:extLst>
              <a:ext uri="{FF2B5EF4-FFF2-40B4-BE49-F238E27FC236}">
                <a16:creationId xmlns:a16="http://schemas.microsoft.com/office/drawing/2014/main" id="{5ADE8713-AF54-65AF-C8DF-2119A7BF0242}"/>
              </a:ext>
            </a:extLst>
          </p:cNvPr>
          <p:cNvCxnSpPr>
            <a:cxnSpLocks/>
            <a:stCxn id="27" idx="2"/>
            <a:endCxn id="21" idx="5"/>
          </p:cNvCxnSpPr>
          <p:nvPr/>
        </p:nvCxnSpPr>
        <p:spPr>
          <a:xfrm flipH="1">
            <a:off x="4513780" y="2286987"/>
            <a:ext cx="2388661" cy="1284558"/>
          </a:xfrm>
          <a:prstGeom prst="line">
            <a:avLst/>
          </a:prstGeom>
          <a:noFill/>
          <a:ln w="9525" cap="flat" cmpd="sng" algn="ctr">
            <a:solidFill>
              <a:srgbClr val="FFFFFF"/>
            </a:solidFill>
            <a:prstDash val="solid"/>
            <a:headEnd type="oval" w="sm" len="sm"/>
            <a:tailEnd type="oval" w="sm" len="sm"/>
          </a:ln>
          <a:effectLst/>
        </p:spPr>
      </p:cxnSp>
      <p:cxnSp>
        <p:nvCxnSpPr>
          <p:cNvPr id="60" name="Straight Connector 59">
            <a:extLst>
              <a:ext uri="{FF2B5EF4-FFF2-40B4-BE49-F238E27FC236}">
                <a16:creationId xmlns:a16="http://schemas.microsoft.com/office/drawing/2014/main" id="{A7E7B247-8555-3187-B4ED-B1198CA806D4}"/>
              </a:ext>
            </a:extLst>
          </p:cNvPr>
          <p:cNvCxnSpPr>
            <a:cxnSpLocks/>
          </p:cNvCxnSpPr>
          <p:nvPr/>
        </p:nvCxnSpPr>
        <p:spPr>
          <a:xfrm flipH="1">
            <a:off x="5758762" y="2288249"/>
            <a:ext cx="1148049" cy="0"/>
          </a:xfrm>
          <a:prstGeom prst="line">
            <a:avLst/>
          </a:prstGeom>
          <a:noFill/>
          <a:ln w="9525" cap="flat" cmpd="sng" algn="ctr">
            <a:solidFill>
              <a:srgbClr val="FFFFFF"/>
            </a:solidFill>
            <a:prstDash val="solid"/>
            <a:headEnd type="oval" w="sm" len="sm"/>
            <a:tailEnd type="oval" w="sm" len="sm"/>
          </a:ln>
          <a:effectLst/>
        </p:spPr>
      </p:cxnSp>
      <p:cxnSp>
        <p:nvCxnSpPr>
          <p:cNvPr id="68" name="Straight Connector 67">
            <a:extLst>
              <a:ext uri="{FF2B5EF4-FFF2-40B4-BE49-F238E27FC236}">
                <a16:creationId xmlns:a16="http://schemas.microsoft.com/office/drawing/2014/main" id="{FF207D2B-8288-1295-6286-C8840A260397}"/>
              </a:ext>
            </a:extLst>
          </p:cNvPr>
          <p:cNvCxnSpPr>
            <a:cxnSpLocks/>
          </p:cNvCxnSpPr>
          <p:nvPr/>
        </p:nvCxnSpPr>
        <p:spPr>
          <a:xfrm>
            <a:off x="5761994" y="4286178"/>
            <a:ext cx="1133820" cy="0"/>
          </a:xfrm>
          <a:prstGeom prst="line">
            <a:avLst/>
          </a:prstGeom>
          <a:noFill/>
          <a:ln w="9525" cap="flat" cmpd="sng" algn="ctr">
            <a:solidFill>
              <a:srgbClr val="FFFFFF"/>
            </a:solidFill>
            <a:prstDash val="solid"/>
            <a:headEnd type="oval" w="sm" len="sm"/>
            <a:tailEnd type="oval" w="sm" len="sm"/>
          </a:ln>
          <a:effectLst/>
        </p:spPr>
      </p:cxnSp>
      <p:sp>
        <p:nvSpPr>
          <p:cNvPr id="69" name="Flowchart: Preparation 90">
            <a:extLst>
              <a:ext uri="{FF2B5EF4-FFF2-40B4-BE49-F238E27FC236}">
                <a16:creationId xmlns:a16="http://schemas.microsoft.com/office/drawing/2014/main" id="{EC329A7A-7580-0247-8BCB-DD638003D6E2}"/>
              </a:ext>
            </a:extLst>
          </p:cNvPr>
          <p:cNvSpPr/>
          <p:nvPr/>
        </p:nvSpPr>
        <p:spPr>
          <a:xfrm>
            <a:off x="5773882" y="4488003"/>
            <a:ext cx="89256" cy="89256"/>
          </a:xfrm>
          <a:prstGeom prst="ellipse">
            <a:avLst/>
          </a:prstGeom>
          <a:solidFill>
            <a:srgbClr val="FFFFFF"/>
          </a:solidFill>
          <a:ln w="10795" cap="flat" cmpd="sng" algn="ctr">
            <a:noFill/>
            <a:prstDash val="solid"/>
          </a:ln>
          <a:effectLst/>
        </p:spPr>
        <p:txBody>
          <a:bodyPr rtlCol="0" anchor="ct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243A5E"/>
              </a:solidFill>
              <a:effectLst/>
              <a:uLnTx/>
              <a:uFillTx/>
              <a:latin typeface="Segoe UI"/>
              <a:ea typeface="+mn-ea"/>
              <a:cs typeface="+mn-cs"/>
            </a:endParaRPr>
          </a:p>
        </p:txBody>
      </p:sp>
      <p:grpSp>
        <p:nvGrpSpPr>
          <p:cNvPr id="71" name="Group 70">
            <a:extLst>
              <a:ext uri="{FF2B5EF4-FFF2-40B4-BE49-F238E27FC236}">
                <a16:creationId xmlns:a16="http://schemas.microsoft.com/office/drawing/2014/main" id="{734D1D83-F671-F423-780F-032E308802B6}"/>
              </a:ext>
            </a:extLst>
          </p:cNvPr>
          <p:cNvGrpSpPr/>
          <p:nvPr/>
        </p:nvGrpSpPr>
        <p:grpSpPr>
          <a:xfrm>
            <a:off x="6810974" y="1876506"/>
            <a:ext cx="202731" cy="112622"/>
            <a:chOff x="8386809" y="1708959"/>
            <a:chExt cx="202731" cy="112622"/>
          </a:xfrm>
        </p:grpSpPr>
        <p:sp>
          <p:nvSpPr>
            <p:cNvPr id="114" name="Flowchart: Preparation 90">
              <a:extLst>
                <a:ext uri="{FF2B5EF4-FFF2-40B4-BE49-F238E27FC236}">
                  <a16:creationId xmlns:a16="http://schemas.microsoft.com/office/drawing/2014/main" id="{1410973A-0C63-1F99-6098-787C41771AA1}"/>
                </a:ext>
              </a:extLst>
            </p:cNvPr>
            <p:cNvSpPr/>
            <p:nvPr/>
          </p:nvSpPr>
          <p:spPr>
            <a:xfrm>
              <a:off x="8386809" y="1732325"/>
              <a:ext cx="89256" cy="89256"/>
            </a:xfrm>
            <a:prstGeom prst="ellipse">
              <a:avLst/>
            </a:prstGeom>
            <a:solidFill>
              <a:srgbClr val="FFFFFF"/>
            </a:solidFill>
            <a:ln w="10795" cap="flat" cmpd="sng" algn="ctr">
              <a:noFill/>
              <a:prstDash val="solid"/>
            </a:ln>
            <a:effectLst/>
          </p:spPr>
          <p:txBody>
            <a:bodyPr rtlCol="0" anchor="ct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243A5E"/>
                </a:solidFill>
                <a:effectLst/>
                <a:uLnTx/>
                <a:uFillTx/>
                <a:latin typeface="Segoe UI"/>
                <a:ea typeface="+mn-ea"/>
                <a:cs typeface="+mn-cs"/>
              </a:endParaRPr>
            </a:p>
          </p:txBody>
        </p:sp>
        <p:sp>
          <p:nvSpPr>
            <p:cNvPr id="115" name="Flowchart: Preparation 90">
              <a:extLst>
                <a:ext uri="{FF2B5EF4-FFF2-40B4-BE49-F238E27FC236}">
                  <a16:creationId xmlns:a16="http://schemas.microsoft.com/office/drawing/2014/main" id="{A052C107-5F3F-2C1B-811A-37C6D384E721}"/>
                </a:ext>
              </a:extLst>
            </p:cNvPr>
            <p:cNvSpPr/>
            <p:nvPr/>
          </p:nvSpPr>
          <p:spPr>
            <a:xfrm>
              <a:off x="8543737" y="1708959"/>
              <a:ext cx="45803" cy="45803"/>
            </a:xfrm>
            <a:prstGeom prst="ellipse">
              <a:avLst/>
            </a:prstGeom>
            <a:solidFill>
              <a:srgbClr val="FFFFFF"/>
            </a:solidFill>
            <a:ln w="10795" cap="flat" cmpd="sng" algn="ctr">
              <a:noFill/>
              <a:prstDash val="solid"/>
            </a:ln>
            <a:effectLst/>
          </p:spPr>
          <p:txBody>
            <a:bodyPr rtlCol="0" anchor="ct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243A5E"/>
                </a:solidFill>
                <a:effectLst/>
                <a:uLnTx/>
                <a:uFillTx/>
                <a:latin typeface="Segoe UI"/>
                <a:ea typeface="+mn-ea"/>
                <a:cs typeface="+mn-cs"/>
              </a:endParaRPr>
            </a:p>
          </p:txBody>
        </p:sp>
      </p:grpSp>
      <p:sp>
        <p:nvSpPr>
          <p:cNvPr id="72" name="Flowchart: Preparation 84">
            <a:extLst>
              <a:ext uri="{FF2B5EF4-FFF2-40B4-BE49-F238E27FC236}">
                <a16:creationId xmlns:a16="http://schemas.microsoft.com/office/drawing/2014/main" id="{8CC991A5-9F72-A0E6-74A4-1C9119AEE61F}"/>
              </a:ext>
            </a:extLst>
          </p:cNvPr>
          <p:cNvSpPr/>
          <p:nvPr/>
        </p:nvSpPr>
        <p:spPr>
          <a:xfrm>
            <a:off x="5874538" y="2803347"/>
            <a:ext cx="900000" cy="900000"/>
          </a:xfrm>
          <a:prstGeom prst="ellipse">
            <a:avLst/>
          </a:prstGeom>
          <a:gradFill flip="none" rotWithShape="1">
            <a:gsLst>
              <a:gs pos="0">
                <a:srgbClr val="17518A"/>
              </a:gs>
              <a:gs pos="65000">
                <a:srgbClr val="243A5E"/>
              </a:gs>
            </a:gsLst>
            <a:path path="circle">
              <a:fillToRect l="100000" t="100000"/>
            </a:path>
            <a:tileRect r="-100000" b="-100000"/>
          </a:gradFill>
          <a:ln>
            <a:noFill/>
          </a:ln>
          <a:effectLst>
            <a:outerShdw blurRad="63500" dist="38100" dir="2700000" algn="tl" rotWithShape="0">
              <a:prstClr val="black">
                <a:alpha val="41000"/>
              </a:prstClr>
            </a:outerShdw>
          </a:effectLst>
        </p:spPr>
        <p:txBody>
          <a:bodyPr rot="0" spcFirstLastPara="0" vert="horz" wrap="none" lIns="182880" tIns="146304" rIns="183600" bIns="146304"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ea typeface="+mn-ea"/>
                <a:cs typeface="+mn-cs"/>
              </a:rPr>
              <a:t>IT</a:t>
            </a:r>
          </a:p>
        </p:txBody>
      </p:sp>
      <p:cxnSp>
        <p:nvCxnSpPr>
          <p:cNvPr id="73" name="Straight Connector 72">
            <a:extLst>
              <a:ext uri="{FF2B5EF4-FFF2-40B4-BE49-F238E27FC236}">
                <a16:creationId xmlns:a16="http://schemas.microsoft.com/office/drawing/2014/main" id="{7D9719A3-B38D-5362-C0A1-C4FB7F023FC7}"/>
              </a:ext>
            </a:extLst>
          </p:cNvPr>
          <p:cNvCxnSpPr>
            <a:cxnSpLocks/>
            <a:stCxn id="72" idx="1"/>
            <a:endCxn id="28" idx="5"/>
          </p:cNvCxnSpPr>
          <p:nvPr/>
        </p:nvCxnSpPr>
        <p:spPr>
          <a:xfrm flipH="1" flipV="1">
            <a:off x="5625697" y="2605185"/>
            <a:ext cx="380643" cy="329964"/>
          </a:xfrm>
          <a:prstGeom prst="line">
            <a:avLst/>
          </a:prstGeom>
          <a:noFill/>
          <a:ln w="9525" cap="flat" cmpd="sng" algn="ctr">
            <a:solidFill>
              <a:srgbClr val="FFFFFF"/>
            </a:solidFill>
            <a:prstDash val="solid"/>
            <a:headEnd type="oval" w="sm" len="sm"/>
            <a:tailEnd type="oval" w="sm" len="sm"/>
          </a:ln>
          <a:effectLst/>
        </p:spPr>
      </p:cxnSp>
      <p:cxnSp>
        <p:nvCxnSpPr>
          <p:cNvPr id="75" name="Straight Connector 74">
            <a:extLst>
              <a:ext uri="{FF2B5EF4-FFF2-40B4-BE49-F238E27FC236}">
                <a16:creationId xmlns:a16="http://schemas.microsoft.com/office/drawing/2014/main" id="{04859E25-93F1-2641-F4C1-D4D04A89C1EA}"/>
              </a:ext>
            </a:extLst>
          </p:cNvPr>
          <p:cNvCxnSpPr>
            <a:cxnSpLocks/>
            <a:stCxn id="72" idx="7"/>
            <a:endCxn id="27" idx="3"/>
          </p:cNvCxnSpPr>
          <p:nvPr/>
        </p:nvCxnSpPr>
        <p:spPr>
          <a:xfrm flipV="1">
            <a:off x="6642736" y="2605185"/>
            <a:ext cx="391507" cy="329964"/>
          </a:xfrm>
          <a:prstGeom prst="line">
            <a:avLst/>
          </a:prstGeom>
          <a:noFill/>
          <a:ln w="9525" cap="flat" cmpd="sng" algn="ctr">
            <a:solidFill>
              <a:srgbClr val="FFFFFF"/>
            </a:solidFill>
            <a:prstDash val="solid"/>
            <a:headEnd type="oval" w="sm" len="sm"/>
            <a:tailEnd type="oval" w="sm" len="sm"/>
          </a:ln>
          <a:effectLst/>
        </p:spPr>
      </p:cxnSp>
      <p:cxnSp>
        <p:nvCxnSpPr>
          <p:cNvPr id="76" name="Straight Connector 75">
            <a:extLst>
              <a:ext uri="{FF2B5EF4-FFF2-40B4-BE49-F238E27FC236}">
                <a16:creationId xmlns:a16="http://schemas.microsoft.com/office/drawing/2014/main" id="{4546B775-3C46-1B30-1C28-10DE3BBD9186}"/>
              </a:ext>
            </a:extLst>
          </p:cNvPr>
          <p:cNvCxnSpPr>
            <a:cxnSpLocks/>
          </p:cNvCxnSpPr>
          <p:nvPr/>
        </p:nvCxnSpPr>
        <p:spPr>
          <a:xfrm flipH="1">
            <a:off x="6782963" y="3249156"/>
            <a:ext cx="1157847" cy="7573"/>
          </a:xfrm>
          <a:prstGeom prst="line">
            <a:avLst/>
          </a:prstGeom>
          <a:noFill/>
          <a:ln w="9525" cap="flat" cmpd="sng" algn="ctr">
            <a:solidFill>
              <a:srgbClr val="FFFFFF"/>
            </a:solidFill>
            <a:prstDash val="solid"/>
            <a:headEnd type="oval" w="sm" len="sm"/>
            <a:tailEnd type="oval" w="sm" len="sm"/>
          </a:ln>
          <a:effectLst/>
        </p:spPr>
      </p:cxnSp>
      <p:cxnSp>
        <p:nvCxnSpPr>
          <p:cNvPr id="78" name="Straight Connector 77">
            <a:extLst>
              <a:ext uri="{FF2B5EF4-FFF2-40B4-BE49-F238E27FC236}">
                <a16:creationId xmlns:a16="http://schemas.microsoft.com/office/drawing/2014/main" id="{FB2AE4D9-010C-6C5B-0FC2-5179E2EFEF55}"/>
              </a:ext>
            </a:extLst>
          </p:cNvPr>
          <p:cNvCxnSpPr>
            <a:cxnSpLocks/>
            <a:stCxn id="72" idx="2"/>
          </p:cNvCxnSpPr>
          <p:nvPr/>
        </p:nvCxnSpPr>
        <p:spPr>
          <a:xfrm flipH="1">
            <a:off x="4645582" y="3253347"/>
            <a:ext cx="1228956" cy="0"/>
          </a:xfrm>
          <a:prstGeom prst="line">
            <a:avLst/>
          </a:prstGeom>
          <a:noFill/>
          <a:ln w="9525" cap="flat" cmpd="sng" algn="ctr">
            <a:solidFill>
              <a:srgbClr val="FFFFFF"/>
            </a:solidFill>
            <a:prstDash val="solid"/>
            <a:headEnd type="oval" w="sm" len="sm"/>
            <a:tailEnd type="oval" w="sm" len="sm"/>
          </a:ln>
          <a:effectLst/>
        </p:spPr>
      </p:cxnSp>
      <p:cxnSp>
        <p:nvCxnSpPr>
          <p:cNvPr id="79" name="Straight Connector 78">
            <a:extLst>
              <a:ext uri="{FF2B5EF4-FFF2-40B4-BE49-F238E27FC236}">
                <a16:creationId xmlns:a16="http://schemas.microsoft.com/office/drawing/2014/main" id="{46AB2047-4B6E-276C-3C7F-A6C739D9931F}"/>
              </a:ext>
            </a:extLst>
          </p:cNvPr>
          <p:cNvCxnSpPr>
            <a:cxnSpLocks/>
            <a:stCxn id="23" idx="7"/>
            <a:endCxn id="72" idx="3"/>
          </p:cNvCxnSpPr>
          <p:nvPr/>
        </p:nvCxnSpPr>
        <p:spPr>
          <a:xfrm flipV="1">
            <a:off x="5625697" y="3571545"/>
            <a:ext cx="380643" cy="281219"/>
          </a:xfrm>
          <a:prstGeom prst="line">
            <a:avLst/>
          </a:prstGeom>
          <a:noFill/>
          <a:ln w="9525" cap="flat" cmpd="sng" algn="ctr">
            <a:solidFill>
              <a:srgbClr val="FFFFFF"/>
            </a:solidFill>
            <a:prstDash val="solid"/>
            <a:headEnd type="oval" w="sm" len="sm"/>
            <a:tailEnd type="oval" w="sm" len="sm"/>
          </a:ln>
          <a:effectLst/>
        </p:spPr>
      </p:cxnSp>
      <p:cxnSp>
        <p:nvCxnSpPr>
          <p:cNvPr id="81" name="Straight Connector 80">
            <a:extLst>
              <a:ext uri="{FF2B5EF4-FFF2-40B4-BE49-F238E27FC236}">
                <a16:creationId xmlns:a16="http://schemas.microsoft.com/office/drawing/2014/main" id="{D0C5F014-093C-32FC-DE04-0E6CF204D90B}"/>
              </a:ext>
            </a:extLst>
          </p:cNvPr>
          <p:cNvCxnSpPr>
            <a:cxnSpLocks/>
            <a:stCxn id="22" idx="1"/>
            <a:endCxn id="72" idx="5"/>
          </p:cNvCxnSpPr>
          <p:nvPr/>
        </p:nvCxnSpPr>
        <p:spPr>
          <a:xfrm flipH="1" flipV="1">
            <a:off x="6642736" y="3571545"/>
            <a:ext cx="391507" cy="281219"/>
          </a:xfrm>
          <a:prstGeom prst="line">
            <a:avLst/>
          </a:prstGeom>
          <a:noFill/>
          <a:ln w="9525" cap="flat" cmpd="sng" algn="ctr">
            <a:solidFill>
              <a:srgbClr val="FFFFFF"/>
            </a:solidFill>
            <a:prstDash val="solid"/>
            <a:headEnd type="oval" w="sm" len="sm"/>
            <a:tailEnd type="oval" w="sm" len="sm"/>
          </a:ln>
          <a:effectLst/>
        </p:spPr>
      </p:cxnSp>
      <p:sp>
        <p:nvSpPr>
          <p:cNvPr id="82" name="Flowchart: Preparation 92">
            <a:extLst>
              <a:ext uri="{FF2B5EF4-FFF2-40B4-BE49-F238E27FC236}">
                <a16:creationId xmlns:a16="http://schemas.microsoft.com/office/drawing/2014/main" id="{1406FA3A-4287-BA7D-6C5D-7F5B7C854F67}"/>
              </a:ext>
            </a:extLst>
          </p:cNvPr>
          <p:cNvSpPr/>
          <p:nvPr/>
        </p:nvSpPr>
        <p:spPr>
          <a:xfrm>
            <a:off x="8367426" y="2738504"/>
            <a:ext cx="108000" cy="108000"/>
          </a:xfrm>
          <a:prstGeom prst="ellipse">
            <a:avLst/>
          </a:prstGeom>
          <a:solidFill>
            <a:srgbClr val="FFFFFF"/>
          </a:solidFill>
          <a:ln w="10795" cap="flat" cmpd="sng" algn="ctr">
            <a:noFill/>
            <a:prstDash val="solid"/>
          </a:ln>
          <a:effectLst/>
        </p:spPr>
        <p:txBody>
          <a:bodyPr rtlCol="0" anchor="ct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243A5E"/>
              </a:solidFill>
              <a:effectLst/>
              <a:uLnTx/>
              <a:uFillTx/>
              <a:latin typeface="Segoe UI"/>
              <a:ea typeface="+mn-ea"/>
              <a:cs typeface="+mn-cs"/>
            </a:endParaRPr>
          </a:p>
        </p:txBody>
      </p:sp>
      <p:grpSp>
        <p:nvGrpSpPr>
          <p:cNvPr id="84" name="Group 83">
            <a:extLst>
              <a:ext uri="{FF2B5EF4-FFF2-40B4-BE49-F238E27FC236}">
                <a16:creationId xmlns:a16="http://schemas.microsoft.com/office/drawing/2014/main" id="{DD944F7B-8D05-61B7-EBD5-875930DC7BE4}"/>
              </a:ext>
            </a:extLst>
          </p:cNvPr>
          <p:cNvGrpSpPr/>
          <p:nvPr/>
        </p:nvGrpSpPr>
        <p:grpSpPr>
          <a:xfrm>
            <a:off x="4703216" y="4139917"/>
            <a:ext cx="182555" cy="522101"/>
            <a:chOff x="5824228" y="3191960"/>
            <a:chExt cx="182555" cy="522101"/>
          </a:xfrm>
        </p:grpSpPr>
        <p:sp>
          <p:nvSpPr>
            <p:cNvPr id="112" name="Flowchart: Preparation 85">
              <a:extLst>
                <a:ext uri="{FF2B5EF4-FFF2-40B4-BE49-F238E27FC236}">
                  <a16:creationId xmlns:a16="http://schemas.microsoft.com/office/drawing/2014/main" id="{6C04DA6C-3984-0C52-0B08-43ACDC4B2A80}"/>
                </a:ext>
              </a:extLst>
            </p:cNvPr>
            <p:cNvSpPr/>
            <p:nvPr/>
          </p:nvSpPr>
          <p:spPr>
            <a:xfrm>
              <a:off x="5824228" y="3191960"/>
              <a:ext cx="108000" cy="108000"/>
            </a:xfrm>
            <a:prstGeom prst="ellipse">
              <a:avLst/>
            </a:prstGeom>
            <a:solidFill>
              <a:srgbClr val="FFFFFF"/>
            </a:solidFill>
            <a:ln w="10795" cap="flat" cmpd="sng" algn="ctr">
              <a:noFill/>
              <a:prstDash val="solid"/>
            </a:ln>
            <a:effectLst/>
          </p:spPr>
          <p:txBody>
            <a:bodyPr rtlCol="0" anchor="ct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243A5E"/>
                </a:solidFill>
                <a:effectLst/>
                <a:uLnTx/>
                <a:uFillTx/>
                <a:latin typeface="Segoe UI"/>
                <a:ea typeface="+mn-ea"/>
                <a:cs typeface="+mn-cs"/>
              </a:endParaRPr>
            </a:p>
          </p:txBody>
        </p:sp>
        <p:sp>
          <p:nvSpPr>
            <p:cNvPr id="113" name="Flowchart: Preparation 87">
              <a:extLst>
                <a:ext uri="{FF2B5EF4-FFF2-40B4-BE49-F238E27FC236}">
                  <a16:creationId xmlns:a16="http://schemas.microsoft.com/office/drawing/2014/main" id="{DD1DB42F-A11C-86BC-764D-E17174A30A7C}"/>
                </a:ext>
              </a:extLst>
            </p:cNvPr>
            <p:cNvSpPr/>
            <p:nvPr/>
          </p:nvSpPr>
          <p:spPr>
            <a:xfrm>
              <a:off x="5963223" y="3670501"/>
              <a:ext cx="43560" cy="43560"/>
            </a:xfrm>
            <a:prstGeom prst="ellipse">
              <a:avLst/>
            </a:prstGeom>
            <a:solidFill>
              <a:srgbClr val="FFFFFF"/>
            </a:solidFill>
            <a:ln w="10795" cap="flat" cmpd="sng" algn="ctr">
              <a:noFill/>
              <a:prstDash val="solid"/>
            </a:ln>
            <a:effectLst/>
          </p:spPr>
          <p:txBody>
            <a:bodyPr rtlCol="0" anchor="ct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243A5E"/>
                </a:solidFill>
                <a:effectLst/>
                <a:uLnTx/>
                <a:uFillTx/>
                <a:latin typeface="Segoe UI"/>
                <a:ea typeface="+mn-ea"/>
                <a:cs typeface="+mn-cs"/>
              </a:endParaRPr>
            </a:p>
          </p:txBody>
        </p:sp>
      </p:grpSp>
      <p:sp>
        <p:nvSpPr>
          <p:cNvPr id="85" name="Flowchart: Preparation 89">
            <a:extLst>
              <a:ext uri="{FF2B5EF4-FFF2-40B4-BE49-F238E27FC236}">
                <a16:creationId xmlns:a16="http://schemas.microsoft.com/office/drawing/2014/main" id="{6C84A62E-FF80-C88E-A191-E72663D4F647}"/>
              </a:ext>
            </a:extLst>
          </p:cNvPr>
          <p:cNvSpPr/>
          <p:nvPr/>
        </p:nvSpPr>
        <p:spPr>
          <a:xfrm>
            <a:off x="7713679" y="4649171"/>
            <a:ext cx="36000" cy="36000"/>
          </a:xfrm>
          <a:prstGeom prst="ellipse">
            <a:avLst/>
          </a:prstGeom>
          <a:solidFill>
            <a:srgbClr val="FFFFFF"/>
          </a:solidFill>
          <a:ln w="10795" cap="flat" cmpd="sng" algn="ctr">
            <a:noFill/>
            <a:prstDash val="solid"/>
          </a:ln>
          <a:effectLst/>
        </p:spPr>
        <p:txBody>
          <a:bodyPr rtlCol="0" anchor="ct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243A5E"/>
              </a:solidFill>
              <a:effectLst/>
              <a:uLnTx/>
              <a:uFillTx/>
              <a:latin typeface="Segoe UI"/>
              <a:ea typeface="+mn-ea"/>
              <a:cs typeface="+mn-cs"/>
            </a:endParaRPr>
          </a:p>
        </p:txBody>
      </p:sp>
      <p:sp>
        <p:nvSpPr>
          <p:cNvPr id="87" name="Flowchart: Preparation 90">
            <a:extLst>
              <a:ext uri="{FF2B5EF4-FFF2-40B4-BE49-F238E27FC236}">
                <a16:creationId xmlns:a16="http://schemas.microsoft.com/office/drawing/2014/main" id="{9CD6D00D-0269-14FC-E264-2D75E5811DE4}"/>
              </a:ext>
            </a:extLst>
          </p:cNvPr>
          <p:cNvSpPr/>
          <p:nvPr/>
        </p:nvSpPr>
        <p:spPr>
          <a:xfrm>
            <a:off x="7765793" y="4535504"/>
            <a:ext cx="89256" cy="89256"/>
          </a:xfrm>
          <a:prstGeom prst="ellipse">
            <a:avLst/>
          </a:prstGeom>
          <a:solidFill>
            <a:srgbClr val="FFFFFF"/>
          </a:solidFill>
          <a:ln w="10795" cap="flat" cmpd="sng" algn="ctr">
            <a:noFill/>
            <a:prstDash val="solid"/>
          </a:ln>
          <a:effectLst/>
        </p:spPr>
        <p:txBody>
          <a:bodyPr rtlCol="0" anchor="ct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243A5E"/>
              </a:solidFill>
              <a:effectLst/>
              <a:uLnTx/>
              <a:uFillTx/>
              <a:latin typeface="Segoe UI"/>
              <a:ea typeface="+mn-ea"/>
              <a:cs typeface="+mn-cs"/>
            </a:endParaRPr>
          </a:p>
        </p:txBody>
      </p:sp>
      <p:sp>
        <p:nvSpPr>
          <p:cNvPr id="88" name="Flowchart: Preparation 93">
            <a:extLst>
              <a:ext uri="{FF2B5EF4-FFF2-40B4-BE49-F238E27FC236}">
                <a16:creationId xmlns:a16="http://schemas.microsoft.com/office/drawing/2014/main" id="{A1CDCB4D-98DE-28A4-182C-A4EC463B2C70}"/>
              </a:ext>
            </a:extLst>
          </p:cNvPr>
          <p:cNvSpPr/>
          <p:nvPr/>
        </p:nvSpPr>
        <p:spPr>
          <a:xfrm>
            <a:off x="7853873" y="2118095"/>
            <a:ext cx="36000" cy="36000"/>
          </a:xfrm>
          <a:prstGeom prst="ellipse">
            <a:avLst/>
          </a:prstGeom>
          <a:solidFill>
            <a:srgbClr val="FFFFFF"/>
          </a:solidFill>
          <a:ln w="10795" cap="flat" cmpd="sng" algn="ctr">
            <a:noFill/>
            <a:prstDash val="solid"/>
          </a:ln>
          <a:effectLst/>
        </p:spPr>
        <p:txBody>
          <a:bodyPr rtlCol="0" anchor="ct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243A5E"/>
              </a:solidFill>
              <a:effectLst/>
              <a:uLnTx/>
              <a:uFillTx/>
              <a:latin typeface="Segoe UI"/>
              <a:ea typeface="+mn-ea"/>
              <a:cs typeface="+mn-cs"/>
            </a:endParaRPr>
          </a:p>
        </p:txBody>
      </p:sp>
      <p:grpSp>
        <p:nvGrpSpPr>
          <p:cNvPr id="89" name="Group 88">
            <a:extLst>
              <a:ext uri="{FF2B5EF4-FFF2-40B4-BE49-F238E27FC236}">
                <a16:creationId xmlns:a16="http://schemas.microsoft.com/office/drawing/2014/main" id="{F3A661EF-169D-5FD7-E839-F92C83AD5113}"/>
              </a:ext>
            </a:extLst>
          </p:cNvPr>
          <p:cNvGrpSpPr/>
          <p:nvPr/>
        </p:nvGrpSpPr>
        <p:grpSpPr>
          <a:xfrm>
            <a:off x="3682661" y="2833599"/>
            <a:ext cx="201603" cy="135243"/>
            <a:chOff x="8386809" y="1686338"/>
            <a:chExt cx="201603" cy="135243"/>
          </a:xfrm>
        </p:grpSpPr>
        <p:sp>
          <p:nvSpPr>
            <p:cNvPr id="110" name="Flowchart: Preparation 90">
              <a:extLst>
                <a:ext uri="{FF2B5EF4-FFF2-40B4-BE49-F238E27FC236}">
                  <a16:creationId xmlns:a16="http://schemas.microsoft.com/office/drawing/2014/main" id="{E3A4CE5B-AB64-9C48-5C56-F7EDCA2B11C8}"/>
                </a:ext>
              </a:extLst>
            </p:cNvPr>
            <p:cNvSpPr/>
            <p:nvPr/>
          </p:nvSpPr>
          <p:spPr>
            <a:xfrm>
              <a:off x="8386809" y="1732325"/>
              <a:ext cx="89256" cy="89256"/>
            </a:xfrm>
            <a:prstGeom prst="ellipse">
              <a:avLst/>
            </a:prstGeom>
            <a:solidFill>
              <a:srgbClr val="FFFFFF"/>
            </a:solidFill>
            <a:ln w="10795" cap="flat" cmpd="sng" algn="ctr">
              <a:noFill/>
              <a:prstDash val="solid"/>
            </a:ln>
            <a:effectLst/>
          </p:spPr>
          <p:txBody>
            <a:bodyPr rtlCol="0" anchor="ct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243A5E"/>
                </a:solidFill>
                <a:effectLst/>
                <a:uLnTx/>
                <a:uFillTx/>
                <a:latin typeface="Segoe UI"/>
                <a:ea typeface="+mn-ea"/>
                <a:cs typeface="+mn-cs"/>
              </a:endParaRPr>
            </a:p>
          </p:txBody>
        </p:sp>
        <p:sp>
          <p:nvSpPr>
            <p:cNvPr id="111" name="Flowchart: Preparation 90">
              <a:extLst>
                <a:ext uri="{FF2B5EF4-FFF2-40B4-BE49-F238E27FC236}">
                  <a16:creationId xmlns:a16="http://schemas.microsoft.com/office/drawing/2014/main" id="{CDF5779F-C535-2ACF-70E9-67CBBCC6965F}"/>
                </a:ext>
              </a:extLst>
            </p:cNvPr>
            <p:cNvSpPr/>
            <p:nvPr/>
          </p:nvSpPr>
          <p:spPr>
            <a:xfrm>
              <a:off x="8532991" y="1686338"/>
              <a:ext cx="55421" cy="55421"/>
            </a:xfrm>
            <a:prstGeom prst="ellipse">
              <a:avLst/>
            </a:prstGeom>
            <a:solidFill>
              <a:srgbClr val="FFFFFF"/>
            </a:solidFill>
            <a:ln w="10795" cap="flat" cmpd="sng" algn="ctr">
              <a:noFill/>
              <a:prstDash val="solid"/>
            </a:ln>
            <a:effectLst/>
          </p:spPr>
          <p:txBody>
            <a:bodyPr rtlCol="0" anchor="ct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243A5E"/>
                </a:solidFill>
                <a:effectLst/>
                <a:uLnTx/>
                <a:uFillTx/>
                <a:latin typeface="Segoe UI"/>
                <a:ea typeface="+mn-ea"/>
                <a:cs typeface="+mn-cs"/>
              </a:endParaRPr>
            </a:p>
          </p:txBody>
        </p:sp>
      </p:grpSp>
      <p:sp>
        <p:nvSpPr>
          <p:cNvPr id="101" name="Flowchart: Preparation 90">
            <a:extLst>
              <a:ext uri="{FF2B5EF4-FFF2-40B4-BE49-F238E27FC236}">
                <a16:creationId xmlns:a16="http://schemas.microsoft.com/office/drawing/2014/main" id="{483A9299-37EA-909C-E72D-4AAFC7306E26}"/>
              </a:ext>
            </a:extLst>
          </p:cNvPr>
          <p:cNvSpPr/>
          <p:nvPr/>
        </p:nvSpPr>
        <p:spPr>
          <a:xfrm>
            <a:off x="5457032" y="2750416"/>
            <a:ext cx="72000" cy="72000"/>
          </a:xfrm>
          <a:prstGeom prst="ellipse">
            <a:avLst/>
          </a:prstGeom>
          <a:solidFill>
            <a:srgbClr val="FFFFFF"/>
          </a:solidFill>
          <a:ln w="10795" cap="flat" cmpd="sng" algn="ctr">
            <a:noFill/>
            <a:prstDash val="solid"/>
          </a:ln>
          <a:effectLst/>
        </p:spPr>
        <p:txBody>
          <a:bodyPr rtlCol="0" anchor="ct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243A5E"/>
              </a:solidFill>
              <a:effectLst/>
              <a:uLnTx/>
              <a:uFillTx/>
              <a:latin typeface="Segoe UI"/>
              <a:ea typeface="+mn-ea"/>
              <a:cs typeface="+mn-cs"/>
            </a:endParaRPr>
          </a:p>
        </p:txBody>
      </p:sp>
      <p:sp>
        <p:nvSpPr>
          <p:cNvPr id="102" name="Flowchart: Preparation 85">
            <a:extLst>
              <a:ext uri="{FF2B5EF4-FFF2-40B4-BE49-F238E27FC236}">
                <a16:creationId xmlns:a16="http://schemas.microsoft.com/office/drawing/2014/main" id="{327D69B1-D5AA-45FD-2FAE-AC09407A9B8F}"/>
              </a:ext>
            </a:extLst>
          </p:cNvPr>
          <p:cNvSpPr/>
          <p:nvPr/>
        </p:nvSpPr>
        <p:spPr>
          <a:xfrm>
            <a:off x="5622372" y="1980951"/>
            <a:ext cx="108000" cy="108000"/>
          </a:xfrm>
          <a:prstGeom prst="ellipse">
            <a:avLst/>
          </a:prstGeom>
          <a:solidFill>
            <a:srgbClr val="FFFFFF"/>
          </a:solidFill>
          <a:ln w="10795" cap="flat" cmpd="sng" algn="ctr">
            <a:noFill/>
            <a:prstDash val="solid"/>
          </a:ln>
          <a:effectLst/>
        </p:spPr>
        <p:txBody>
          <a:bodyPr rtlCol="0" anchor="ct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243A5E"/>
              </a:solidFill>
              <a:effectLst/>
              <a:uLnTx/>
              <a:uFillTx/>
              <a:latin typeface="Segoe UI"/>
              <a:ea typeface="+mn-ea"/>
              <a:cs typeface="+mn-cs"/>
            </a:endParaRPr>
          </a:p>
        </p:txBody>
      </p:sp>
      <p:sp>
        <p:nvSpPr>
          <p:cNvPr id="103" name="Flowchart: Preparation 85">
            <a:extLst>
              <a:ext uri="{FF2B5EF4-FFF2-40B4-BE49-F238E27FC236}">
                <a16:creationId xmlns:a16="http://schemas.microsoft.com/office/drawing/2014/main" id="{8C51460C-DF16-B096-04D2-791A8BBFBA1C}"/>
              </a:ext>
            </a:extLst>
          </p:cNvPr>
          <p:cNvSpPr/>
          <p:nvPr/>
        </p:nvSpPr>
        <p:spPr>
          <a:xfrm>
            <a:off x="4905820" y="4474852"/>
            <a:ext cx="108000" cy="108000"/>
          </a:xfrm>
          <a:prstGeom prst="ellipse">
            <a:avLst/>
          </a:prstGeom>
          <a:solidFill>
            <a:srgbClr val="FFFFFF"/>
          </a:solidFill>
          <a:ln w="10795" cap="flat" cmpd="sng" algn="ctr">
            <a:noFill/>
            <a:prstDash val="solid"/>
          </a:ln>
          <a:effectLst/>
        </p:spPr>
        <p:txBody>
          <a:bodyPr rtlCol="0" anchor="ct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243A5E"/>
              </a:solidFill>
              <a:effectLst/>
              <a:uLnTx/>
              <a:uFillTx/>
              <a:latin typeface="Segoe UI"/>
              <a:ea typeface="+mn-ea"/>
              <a:cs typeface="+mn-cs"/>
            </a:endParaRPr>
          </a:p>
        </p:txBody>
      </p:sp>
      <p:sp>
        <p:nvSpPr>
          <p:cNvPr id="104" name="Flowchart: Preparation 85">
            <a:extLst>
              <a:ext uri="{FF2B5EF4-FFF2-40B4-BE49-F238E27FC236}">
                <a16:creationId xmlns:a16="http://schemas.microsoft.com/office/drawing/2014/main" id="{5057D36C-3147-82EB-C3ED-B12543D76756}"/>
              </a:ext>
            </a:extLst>
          </p:cNvPr>
          <p:cNvSpPr/>
          <p:nvPr/>
        </p:nvSpPr>
        <p:spPr>
          <a:xfrm>
            <a:off x="6922644" y="4474852"/>
            <a:ext cx="108000" cy="108000"/>
          </a:xfrm>
          <a:prstGeom prst="ellipse">
            <a:avLst/>
          </a:prstGeom>
          <a:solidFill>
            <a:srgbClr val="FFFFFF"/>
          </a:solidFill>
          <a:ln w="10795" cap="flat" cmpd="sng" algn="ctr">
            <a:noFill/>
            <a:prstDash val="solid"/>
          </a:ln>
          <a:effectLst/>
        </p:spPr>
        <p:txBody>
          <a:bodyPr rtlCol="0" anchor="ct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243A5E"/>
              </a:solidFill>
              <a:effectLst/>
              <a:uLnTx/>
              <a:uFillTx/>
              <a:latin typeface="Segoe UI"/>
              <a:ea typeface="+mn-ea"/>
              <a:cs typeface="+mn-cs"/>
            </a:endParaRPr>
          </a:p>
        </p:txBody>
      </p:sp>
      <p:sp>
        <p:nvSpPr>
          <p:cNvPr id="105" name="Flowchart: Preparation 85">
            <a:extLst>
              <a:ext uri="{FF2B5EF4-FFF2-40B4-BE49-F238E27FC236}">
                <a16:creationId xmlns:a16="http://schemas.microsoft.com/office/drawing/2014/main" id="{3EC44EC4-9BF7-73D6-6116-BB3371E004F4}"/>
              </a:ext>
            </a:extLst>
          </p:cNvPr>
          <p:cNvSpPr/>
          <p:nvPr/>
        </p:nvSpPr>
        <p:spPr>
          <a:xfrm>
            <a:off x="8732643" y="3618345"/>
            <a:ext cx="50470" cy="50470"/>
          </a:xfrm>
          <a:prstGeom prst="ellipse">
            <a:avLst/>
          </a:prstGeom>
          <a:solidFill>
            <a:srgbClr val="FFFFFF"/>
          </a:solidFill>
          <a:ln w="10795" cap="flat" cmpd="sng" algn="ctr">
            <a:noFill/>
            <a:prstDash val="solid"/>
          </a:ln>
          <a:effectLst/>
        </p:spPr>
        <p:txBody>
          <a:bodyPr rtlCol="0" anchor="ct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243A5E"/>
              </a:solidFill>
              <a:effectLst/>
              <a:uLnTx/>
              <a:uFillTx/>
              <a:latin typeface="Segoe UI"/>
              <a:ea typeface="+mn-ea"/>
              <a:cs typeface="+mn-cs"/>
            </a:endParaRPr>
          </a:p>
        </p:txBody>
      </p:sp>
      <p:sp>
        <p:nvSpPr>
          <p:cNvPr id="106" name="Flowchart: Preparation 85">
            <a:extLst>
              <a:ext uri="{FF2B5EF4-FFF2-40B4-BE49-F238E27FC236}">
                <a16:creationId xmlns:a16="http://schemas.microsoft.com/office/drawing/2014/main" id="{A202448F-D52F-3427-8400-84FE9E52EE53}"/>
              </a:ext>
            </a:extLst>
          </p:cNvPr>
          <p:cNvSpPr/>
          <p:nvPr/>
        </p:nvSpPr>
        <p:spPr>
          <a:xfrm>
            <a:off x="6760349" y="2978478"/>
            <a:ext cx="108000" cy="108000"/>
          </a:xfrm>
          <a:prstGeom prst="ellipse">
            <a:avLst/>
          </a:prstGeom>
          <a:solidFill>
            <a:srgbClr val="FFFFFF"/>
          </a:solidFill>
          <a:ln w="10795" cap="flat" cmpd="sng" algn="ctr">
            <a:noFill/>
            <a:prstDash val="solid"/>
          </a:ln>
          <a:effectLst/>
        </p:spPr>
        <p:txBody>
          <a:bodyPr rtlCol="0" anchor="ct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243A5E"/>
              </a:solidFill>
              <a:effectLst/>
              <a:uLnTx/>
              <a:uFillTx/>
              <a:latin typeface="Segoe UI"/>
              <a:ea typeface="+mn-ea"/>
              <a:cs typeface="+mn-cs"/>
            </a:endParaRPr>
          </a:p>
        </p:txBody>
      </p:sp>
      <p:sp>
        <p:nvSpPr>
          <p:cNvPr id="107" name="Flowchart: Preparation 90">
            <a:extLst>
              <a:ext uri="{FF2B5EF4-FFF2-40B4-BE49-F238E27FC236}">
                <a16:creationId xmlns:a16="http://schemas.microsoft.com/office/drawing/2014/main" id="{2734F09C-082E-2341-8C46-E0701A78032B}"/>
              </a:ext>
            </a:extLst>
          </p:cNvPr>
          <p:cNvSpPr/>
          <p:nvPr/>
        </p:nvSpPr>
        <p:spPr>
          <a:xfrm>
            <a:off x="6833116" y="3128293"/>
            <a:ext cx="49177" cy="40642"/>
          </a:xfrm>
          <a:prstGeom prst="ellipse">
            <a:avLst/>
          </a:prstGeom>
          <a:solidFill>
            <a:srgbClr val="FFFFFF"/>
          </a:solidFill>
          <a:ln w="10795" cap="flat" cmpd="sng" algn="ctr">
            <a:noFill/>
            <a:prstDash val="solid"/>
          </a:ln>
          <a:effectLst/>
        </p:spPr>
        <p:txBody>
          <a:bodyPr rtlCol="0" anchor="ct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243A5E"/>
              </a:solidFill>
              <a:effectLst/>
              <a:uLnTx/>
              <a:uFillTx/>
              <a:latin typeface="Segoe UI"/>
              <a:ea typeface="+mn-ea"/>
              <a:cs typeface="+mn-cs"/>
            </a:endParaRPr>
          </a:p>
        </p:txBody>
      </p:sp>
      <p:sp>
        <p:nvSpPr>
          <p:cNvPr id="108" name="Flowchart: Preparation 85">
            <a:extLst>
              <a:ext uri="{FF2B5EF4-FFF2-40B4-BE49-F238E27FC236}">
                <a16:creationId xmlns:a16="http://schemas.microsoft.com/office/drawing/2014/main" id="{FCCC5B2D-AB82-4236-5A4B-BD5A4914EA85}"/>
              </a:ext>
            </a:extLst>
          </p:cNvPr>
          <p:cNvSpPr/>
          <p:nvPr/>
        </p:nvSpPr>
        <p:spPr>
          <a:xfrm>
            <a:off x="6398151" y="3619745"/>
            <a:ext cx="108000" cy="108000"/>
          </a:xfrm>
          <a:prstGeom prst="ellipse">
            <a:avLst/>
          </a:prstGeom>
          <a:solidFill>
            <a:srgbClr val="FFFFFF"/>
          </a:solidFill>
          <a:ln w="10795" cap="flat" cmpd="sng" algn="ctr">
            <a:noFill/>
            <a:prstDash val="solid"/>
          </a:ln>
          <a:effectLst/>
        </p:spPr>
        <p:txBody>
          <a:bodyPr rtlCol="0" anchor="ct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243A5E"/>
              </a:solidFill>
              <a:effectLst/>
              <a:uLnTx/>
              <a:uFillTx/>
              <a:latin typeface="Segoe UI"/>
              <a:ea typeface="+mn-ea"/>
              <a:cs typeface="+mn-cs"/>
            </a:endParaRPr>
          </a:p>
        </p:txBody>
      </p:sp>
      <p:sp>
        <p:nvSpPr>
          <p:cNvPr id="109" name="Flowchart: Preparation 90">
            <a:extLst>
              <a:ext uri="{FF2B5EF4-FFF2-40B4-BE49-F238E27FC236}">
                <a16:creationId xmlns:a16="http://schemas.microsoft.com/office/drawing/2014/main" id="{1F934CC2-6B9A-A880-89A6-5899554E7FA8}"/>
              </a:ext>
            </a:extLst>
          </p:cNvPr>
          <p:cNvSpPr/>
          <p:nvPr/>
        </p:nvSpPr>
        <p:spPr>
          <a:xfrm>
            <a:off x="5815317" y="3335322"/>
            <a:ext cx="54095" cy="54095"/>
          </a:xfrm>
          <a:prstGeom prst="ellipse">
            <a:avLst/>
          </a:prstGeom>
          <a:solidFill>
            <a:srgbClr val="FFFFFF"/>
          </a:solidFill>
          <a:ln w="10795" cap="flat" cmpd="sng" algn="ctr">
            <a:noFill/>
            <a:prstDash val="solid"/>
          </a:ln>
          <a:effectLst/>
        </p:spPr>
        <p:txBody>
          <a:bodyPr rtlCol="0" anchor="ct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243A5E"/>
              </a:solidFill>
              <a:effectLst/>
              <a:uLnTx/>
              <a:uFillTx/>
              <a:latin typeface="Segoe UI"/>
              <a:ea typeface="+mn-ea"/>
              <a:cs typeface="+mn-cs"/>
            </a:endParaRPr>
          </a:p>
        </p:txBody>
      </p:sp>
      <p:sp>
        <p:nvSpPr>
          <p:cNvPr id="117" name="Title 5">
            <a:extLst>
              <a:ext uri="{FF2B5EF4-FFF2-40B4-BE49-F238E27FC236}">
                <a16:creationId xmlns:a16="http://schemas.microsoft.com/office/drawing/2014/main" id="{F7A08385-11C6-7B45-E776-5DD5545CD214}"/>
              </a:ext>
            </a:extLst>
          </p:cNvPr>
          <p:cNvSpPr txBox="1">
            <a:spLocks/>
          </p:cNvSpPr>
          <p:nvPr/>
        </p:nvSpPr>
        <p:spPr>
          <a:xfrm>
            <a:off x="1547279" y="943047"/>
            <a:ext cx="3016993" cy="1231106"/>
          </a:xfrm>
          <a:prstGeom prst="rect">
            <a:avLst/>
          </a:prstGeom>
        </p:spPr>
        <p:txBody>
          <a:bodyPr vert="horz" wrap="square" lIns="0" tIns="0" rIns="0" bIns="0" rtlCol="0" anchor="t">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4000" b="0" i="0" u="none" strike="noStrike" kern="1200" cap="none" spc="-50" normalizeH="0" baseline="0" noProof="0" dirty="0" err="1">
                <a:ln w="3175">
                  <a:noFill/>
                </a:ln>
                <a:solidFill>
                  <a:srgbClr val="FFFFFF"/>
                </a:solidFill>
                <a:effectLst/>
                <a:uLnTx/>
                <a:uFillTx/>
                <a:latin typeface="Segoe UI Semibold"/>
                <a:ea typeface="+mn-ea"/>
                <a:cs typeface="Segoe UI" pitchFamily="34" charset="0"/>
              </a:rPr>
              <a:t>OneLake</a:t>
            </a:r>
            <a:r>
              <a:rPr kumimoji="0" lang="en-US" sz="40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 for all domains</a:t>
            </a:r>
          </a:p>
        </p:txBody>
      </p:sp>
      <p:sp>
        <p:nvSpPr>
          <p:cNvPr id="118" name="Text Placeholder 6">
            <a:extLst>
              <a:ext uri="{FF2B5EF4-FFF2-40B4-BE49-F238E27FC236}">
                <a16:creationId xmlns:a16="http://schemas.microsoft.com/office/drawing/2014/main" id="{83115825-920A-A738-1910-367B59E3E0DD}"/>
              </a:ext>
            </a:extLst>
          </p:cNvPr>
          <p:cNvSpPr txBox="1">
            <a:spLocks/>
          </p:cNvSpPr>
          <p:nvPr/>
        </p:nvSpPr>
        <p:spPr>
          <a:xfrm>
            <a:off x="618460" y="2813664"/>
            <a:ext cx="2903690" cy="1269367"/>
          </a:xfrm>
          <a:prstGeom prst="rect">
            <a:avLst/>
          </a:prstGeom>
        </p:spPr>
        <p:txBody>
          <a:bodyPr lIns="0" rIns="0"/>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14288"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t>A true </a:t>
            </a:r>
            <a:r>
              <a:rPr kumimoji="0" lang="en-US" sz="1800" b="0" i="0" u="none" strike="noStrike" kern="1200" cap="none" spc="0" normalizeH="0" baseline="0" noProof="0" dirty="0">
                <a:ln>
                  <a:noFill/>
                </a:ln>
                <a:solidFill>
                  <a:srgbClr val="49C5B1"/>
                </a:solidFill>
                <a:effectLst/>
                <a:uLnTx/>
                <a:uFillTx/>
                <a:latin typeface="Segoe UI"/>
                <a:ea typeface="+mn-ea"/>
                <a:cs typeface="Segoe UI" panose="020B0502040204020203" pitchFamily="34" charset="0"/>
              </a:rPr>
              <a:t>hub &amp; spoke data mesh </a:t>
            </a:r>
            <a:r>
              <a:rPr kumimoji="0" lang="en-US" sz="18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t>across organizational data domains.</a:t>
            </a:r>
          </a:p>
        </p:txBody>
      </p:sp>
      <p:sp>
        <p:nvSpPr>
          <p:cNvPr id="119" name="TextBox 121">
            <a:extLst>
              <a:ext uri="{FF2B5EF4-FFF2-40B4-BE49-F238E27FC236}">
                <a16:creationId xmlns:a16="http://schemas.microsoft.com/office/drawing/2014/main" id="{B058D87E-2A15-C04B-B22A-BB6773C6A247}"/>
              </a:ext>
            </a:extLst>
          </p:cNvPr>
          <p:cNvSpPr txBox="1"/>
          <p:nvPr/>
        </p:nvSpPr>
        <p:spPr>
          <a:xfrm>
            <a:off x="538149" y="4831289"/>
            <a:ext cx="2322780" cy="1440000"/>
          </a:xfrm>
          <a:prstGeom prst="rect">
            <a:avLst/>
          </a:prstGeom>
          <a:noFill/>
        </p:spPr>
        <p:txBody>
          <a:bodyPr wrap="square" numCol="1" spcCol="457200" rtlCol="0">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400" b="0" i="0" u="none" strike="noStrike" kern="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Workspaces and artifacts for different data domains, contribute to building the same data lake.</a:t>
            </a:r>
          </a:p>
        </p:txBody>
      </p:sp>
      <p:sp>
        <p:nvSpPr>
          <p:cNvPr id="120" name="TextBox 122">
            <a:extLst>
              <a:ext uri="{FF2B5EF4-FFF2-40B4-BE49-F238E27FC236}">
                <a16:creationId xmlns:a16="http://schemas.microsoft.com/office/drawing/2014/main" id="{498093DF-5EFB-3C79-EE3C-597301083B53}"/>
              </a:ext>
            </a:extLst>
          </p:cNvPr>
          <p:cNvSpPr txBox="1"/>
          <p:nvPr/>
        </p:nvSpPr>
        <p:spPr>
          <a:xfrm>
            <a:off x="3036369" y="4831289"/>
            <a:ext cx="2498633" cy="1440000"/>
          </a:xfrm>
          <a:prstGeom prst="rect">
            <a:avLst/>
          </a:prstGeom>
          <a:noFill/>
        </p:spPr>
        <p:txBody>
          <a:bodyPr wrap="square" numCol="1" spcCol="457200" rtlCol="0">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400" b="0" i="0" u="none" strike="noStrike" kern="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Without data movement, data from different domains can be analyzed, blended and transformed together.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400" b="0" i="0" u="none" strike="noStrike" kern="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21" name="TextBox 123">
            <a:extLst>
              <a:ext uri="{FF2B5EF4-FFF2-40B4-BE49-F238E27FC236}">
                <a16:creationId xmlns:a16="http://schemas.microsoft.com/office/drawing/2014/main" id="{374C19BB-4EE9-02E1-3975-6388AA112C69}"/>
              </a:ext>
            </a:extLst>
          </p:cNvPr>
          <p:cNvSpPr txBox="1"/>
          <p:nvPr/>
        </p:nvSpPr>
        <p:spPr>
          <a:xfrm>
            <a:off x="5710442" y="4831289"/>
            <a:ext cx="3499952" cy="1440000"/>
          </a:xfrm>
          <a:prstGeom prst="rect">
            <a:avLst/>
          </a:prstGeom>
          <a:noFill/>
        </p:spPr>
        <p:txBody>
          <a:bodyPr wrap="square" numCol="1" spcCol="457200" rtlCol="0">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400" b="0" i="0" u="none" strike="noStrike" kern="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Data is secured and governed in one place while remaining easily discoverable and accessible to all who should have access across the organization.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400" b="0" i="0" u="none" strike="noStrike" kern="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22" name="TextBox 124">
            <a:extLst>
              <a:ext uri="{FF2B5EF4-FFF2-40B4-BE49-F238E27FC236}">
                <a16:creationId xmlns:a16="http://schemas.microsoft.com/office/drawing/2014/main" id="{C336F0EA-9EFC-9050-30E5-8195F3286C6E}"/>
              </a:ext>
            </a:extLst>
          </p:cNvPr>
          <p:cNvSpPr txBox="1"/>
          <p:nvPr/>
        </p:nvSpPr>
        <p:spPr>
          <a:xfrm>
            <a:off x="9385834" y="4831289"/>
            <a:ext cx="2268016" cy="1440000"/>
          </a:xfrm>
          <a:prstGeom prst="rect">
            <a:avLst/>
          </a:prstGeom>
          <a:noFill/>
        </p:spPr>
        <p:txBody>
          <a:bodyPr wrap="square" numCol="1" spcCol="457200" rtlCol="0">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600"/>
              </a:spcAft>
              <a:buClrTx/>
              <a:buSzTx/>
              <a:buFont typeface="Arial" panose="020B0604020202020204" pitchFamily="34" charset="0"/>
              <a:buNone/>
              <a:tabLst/>
              <a:defRPr/>
            </a:pPr>
            <a:r>
              <a:rPr kumimoji="0" lang="en-US" sz="1400" b="0" i="0" u="none" strike="noStrike" kern="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Data can be certified by domain experts to enabling trust for data which is discovered.</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400" b="0" i="0" u="none" strike="noStrike" kern="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254511782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57B8DF2-29A4-C704-E634-5A39472C6312}"/>
              </a:ext>
            </a:extLst>
          </p:cNvPr>
          <p:cNvSpPr>
            <a:spLocks noGrp="1"/>
          </p:cNvSpPr>
          <p:nvPr>
            <p:ph type="title"/>
          </p:nvPr>
        </p:nvSpPr>
        <p:spPr/>
        <p:txBody>
          <a:bodyPr/>
          <a:lstStyle/>
          <a:p>
            <a:r>
              <a:rPr lang="en-GB" dirty="0"/>
              <a:t>Sponsors – Thank you</a:t>
            </a:r>
          </a:p>
        </p:txBody>
      </p:sp>
      <p:sp>
        <p:nvSpPr>
          <p:cNvPr id="5" name="Title 1">
            <a:extLst>
              <a:ext uri="{FF2B5EF4-FFF2-40B4-BE49-F238E27FC236}">
                <a16:creationId xmlns:a16="http://schemas.microsoft.com/office/drawing/2014/main" id="{F205CA08-1EE8-6BB6-0B82-DB5DEAB56C23}"/>
              </a:ext>
            </a:extLst>
          </p:cNvPr>
          <p:cNvSpPr txBox="1">
            <a:spLocks/>
          </p:cNvSpPr>
          <p:nvPr/>
        </p:nvSpPr>
        <p:spPr>
          <a:xfrm>
            <a:off x="71967" y="5920453"/>
            <a:ext cx="12048067" cy="891343"/>
          </a:xfrm>
          <a:prstGeom prst="rect">
            <a:avLst/>
          </a:prstGeom>
        </p:spPr>
        <p:txBody>
          <a:bodyPr vert="horz" lIns="60960" tIns="30480" rIns="60960" bIns="30480" rtlCol="0" anchor="ctr">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sz="2933" i="1"/>
              <a:t>We couldn’t do it without you.</a:t>
            </a:r>
          </a:p>
        </p:txBody>
      </p:sp>
      <p:pic>
        <p:nvPicPr>
          <p:cNvPr id="6" name="Picture 5">
            <a:extLst>
              <a:ext uri="{FF2B5EF4-FFF2-40B4-BE49-F238E27FC236}">
                <a16:creationId xmlns:a16="http://schemas.microsoft.com/office/drawing/2014/main" id="{27B0DE11-FAA8-339A-2C60-9B17C7B85E7C}"/>
              </a:ext>
            </a:extLst>
          </p:cNvPr>
          <p:cNvPicPr>
            <a:picLocks noChangeAspect="1"/>
          </p:cNvPicPr>
          <p:nvPr/>
        </p:nvPicPr>
        <p:blipFill>
          <a:blip r:embed="rId2"/>
          <a:stretch>
            <a:fillRect/>
          </a:stretch>
        </p:blipFill>
        <p:spPr>
          <a:xfrm>
            <a:off x="4891451" y="319581"/>
            <a:ext cx="5048511" cy="2601841"/>
          </a:xfrm>
          <a:prstGeom prst="rect">
            <a:avLst/>
          </a:prstGeom>
        </p:spPr>
      </p:pic>
      <p:pic>
        <p:nvPicPr>
          <p:cNvPr id="7" name="Picture 6">
            <a:extLst>
              <a:ext uri="{FF2B5EF4-FFF2-40B4-BE49-F238E27FC236}">
                <a16:creationId xmlns:a16="http://schemas.microsoft.com/office/drawing/2014/main" id="{12DC43D8-B611-9B25-9B55-1C3C2A2C7ECC}"/>
              </a:ext>
            </a:extLst>
          </p:cNvPr>
          <p:cNvPicPr>
            <a:picLocks noChangeAspect="1"/>
          </p:cNvPicPr>
          <p:nvPr/>
        </p:nvPicPr>
        <p:blipFill>
          <a:blip r:embed="rId3"/>
          <a:stretch>
            <a:fillRect/>
          </a:stretch>
        </p:blipFill>
        <p:spPr>
          <a:xfrm>
            <a:off x="7300550" y="2552936"/>
            <a:ext cx="4067432" cy="1475122"/>
          </a:xfrm>
          <a:prstGeom prst="rect">
            <a:avLst/>
          </a:prstGeom>
        </p:spPr>
      </p:pic>
      <p:pic>
        <p:nvPicPr>
          <p:cNvPr id="8" name="Picture 7">
            <a:extLst>
              <a:ext uri="{FF2B5EF4-FFF2-40B4-BE49-F238E27FC236}">
                <a16:creationId xmlns:a16="http://schemas.microsoft.com/office/drawing/2014/main" id="{919AAC4E-721B-7570-D949-96DA1BC4D8E4}"/>
              </a:ext>
            </a:extLst>
          </p:cNvPr>
          <p:cNvPicPr>
            <a:picLocks noChangeAspect="1"/>
          </p:cNvPicPr>
          <p:nvPr/>
        </p:nvPicPr>
        <p:blipFill>
          <a:blip r:embed="rId4"/>
          <a:stretch>
            <a:fillRect/>
          </a:stretch>
        </p:blipFill>
        <p:spPr>
          <a:xfrm>
            <a:off x="279974" y="2462721"/>
            <a:ext cx="6486033" cy="1322093"/>
          </a:xfrm>
          <a:prstGeom prst="rect">
            <a:avLst/>
          </a:prstGeom>
        </p:spPr>
      </p:pic>
      <p:pic>
        <p:nvPicPr>
          <p:cNvPr id="9" name="Picture 8">
            <a:extLst>
              <a:ext uri="{FF2B5EF4-FFF2-40B4-BE49-F238E27FC236}">
                <a16:creationId xmlns:a16="http://schemas.microsoft.com/office/drawing/2014/main" id="{EE1B8A21-46CF-3A3E-730E-CCC8A7B61793}"/>
              </a:ext>
            </a:extLst>
          </p:cNvPr>
          <p:cNvPicPr>
            <a:picLocks noChangeAspect="1"/>
          </p:cNvPicPr>
          <p:nvPr/>
        </p:nvPicPr>
        <p:blipFill>
          <a:blip r:embed="rId5"/>
          <a:stretch>
            <a:fillRect/>
          </a:stretch>
        </p:blipFill>
        <p:spPr>
          <a:xfrm>
            <a:off x="138218" y="4291621"/>
            <a:ext cx="6056869" cy="1433098"/>
          </a:xfrm>
          <a:prstGeom prst="rect">
            <a:avLst/>
          </a:prstGeom>
        </p:spPr>
      </p:pic>
      <p:pic>
        <p:nvPicPr>
          <p:cNvPr id="10" name="Picture 9">
            <a:extLst>
              <a:ext uri="{FF2B5EF4-FFF2-40B4-BE49-F238E27FC236}">
                <a16:creationId xmlns:a16="http://schemas.microsoft.com/office/drawing/2014/main" id="{3C9F89CB-5454-037F-F8E1-B3BA4AFEFBB9}"/>
              </a:ext>
            </a:extLst>
          </p:cNvPr>
          <p:cNvPicPr>
            <a:picLocks noChangeAspect="1"/>
          </p:cNvPicPr>
          <p:nvPr/>
        </p:nvPicPr>
        <p:blipFill>
          <a:blip r:embed="rId6"/>
          <a:stretch>
            <a:fillRect/>
          </a:stretch>
        </p:blipFill>
        <p:spPr>
          <a:xfrm>
            <a:off x="6614750" y="4409116"/>
            <a:ext cx="5439032" cy="1133621"/>
          </a:xfrm>
          <a:prstGeom prst="rect">
            <a:avLst/>
          </a:prstGeom>
        </p:spPr>
      </p:pic>
    </p:spTree>
    <p:extLst>
      <p:ext uri="{BB962C8B-B14F-4D97-AF65-F5344CB8AC3E}">
        <p14:creationId xmlns:p14="http://schemas.microsoft.com/office/powerpoint/2010/main" val="184375093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D7B63EE-580F-4D38-B14B-EE860086A012}"/>
              </a:ext>
            </a:extLst>
          </p:cNvPr>
          <p:cNvSpPr>
            <a:spLocks noGrp="1"/>
          </p:cNvSpPr>
          <p:nvPr>
            <p:ph type="title"/>
          </p:nvPr>
        </p:nvSpPr>
        <p:spPr/>
        <p:txBody>
          <a:bodyPr/>
          <a:lstStyle/>
          <a:p>
            <a:r>
              <a:rPr lang="en-US" dirty="0">
                <a:solidFill>
                  <a:srgbClr val="036258"/>
                </a:solidFill>
              </a:rPr>
              <a:t>Introduction</a:t>
            </a:r>
          </a:p>
        </p:txBody>
      </p:sp>
      <p:sp>
        <p:nvSpPr>
          <p:cNvPr id="11" name="TextBox 10">
            <a:extLst>
              <a:ext uri="{FF2B5EF4-FFF2-40B4-BE49-F238E27FC236}">
                <a16:creationId xmlns:a16="http://schemas.microsoft.com/office/drawing/2014/main" id="{64A28FE5-B4CB-4099-95A1-73B4DF59A327}"/>
              </a:ext>
            </a:extLst>
          </p:cNvPr>
          <p:cNvSpPr txBox="1"/>
          <p:nvPr/>
        </p:nvSpPr>
        <p:spPr>
          <a:xfrm>
            <a:off x="1704216" y="1832532"/>
            <a:ext cx="9295798" cy="3108543"/>
          </a:xfrm>
          <a:prstGeom prst="rect">
            <a:avLst/>
          </a:prstGeom>
          <a:noFill/>
        </p:spPr>
        <p:txBody>
          <a:bodyPr wrap="square">
            <a:spAutoFit/>
          </a:bodyPr>
          <a:lstStyle/>
          <a:p>
            <a:r>
              <a:rPr lang="en-GB" sz="2800" dirty="0"/>
              <a:t>Enterprises navigate data complexity to thrive in a fast-paced market</a:t>
            </a:r>
          </a:p>
          <a:p>
            <a:endParaRPr lang="en-GB" sz="2800" dirty="0"/>
          </a:p>
          <a:p>
            <a:r>
              <a:rPr lang="en-GB" sz="2800" dirty="0"/>
              <a:t>Microsoft Fabric offers simplicity through </a:t>
            </a:r>
            <a:r>
              <a:rPr lang="en-GB" sz="2800" dirty="0" err="1"/>
              <a:t>OneLake</a:t>
            </a:r>
            <a:r>
              <a:rPr lang="en-GB" sz="2800" dirty="0"/>
              <a:t> and Unified Analytics</a:t>
            </a:r>
          </a:p>
          <a:p>
            <a:endParaRPr lang="en-GB" sz="2800" dirty="0"/>
          </a:p>
          <a:p>
            <a:r>
              <a:rPr lang="en-GB" sz="2800" dirty="0"/>
              <a:t>Let's explore.</a:t>
            </a:r>
          </a:p>
        </p:txBody>
      </p:sp>
      <p:sp>
        <p:nvSpPr>
          <p:cNvPr id="14" name="Rectangle 13">
            <a:extLst>
              <a:ext uri="{FF2B5EF4-FFF2-40B4-BE49-F238E27FC236}">
                <a16:creationId xmlns:a16="http://schemas.microsoft.com/office/drawing/2014/main" id="{F96621DE-91C2-4FD8-9ABE-9CA00A07802C}"/>
              </a:ext>
            </a:extLst>
          </p:cNvPr>
          <p:cNvSpPr/>
          <p:nvPr/>
        </p:nvSpPr>
        <p:spPr>
          <a:xfrm>
            <a:off x="0" y="1832532"/>
            <a:ext cx="1306286" cy="2939083"/>
          </a:xfrm>
          <a:prstGeom prst="rect">
            <a:avLst/>
          </a:prstGeom>
          <a:solidFill>
            <a:srgbClr val="0362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Tree>
    <p:extLst>
      <p:ext uri="{BB962C8B-B14F-4D97-AF65-F5344CB8AC3E}">
        <p14:creationId xmlns:p14="http://schemas.microsoft.com/office/powerpoint/2010/main" val="38247690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F2509-684A-70C7-834B-A6D1E2E49542}"/>
              </a:ext>
            </a:extLst>
          </p:cNvPr>
          <p:cNvSpPr>
            <a:spLocks noGrp="1"/>
          </p:cNvSpPr>
          <p:nvPr>
            <p:ph type="title"/>
          </p:nvPr>
        </p:nvSpPr>
        <p:spPr/>
        <p:txBody>
          <a:bodyPr/>
          <a:lstStyle/>
          <a:p>
            <a:r>
              <a:rPr lang="en-GB" dirty="0">
                <a:solidFill>
                  <a:srgbClr val="036258"/>
                </a:solidFill>
              </a:rPr>
              <a:t>Complexity of Enterprise Data Platform</a:t>
            </a:r>
            <a:endParaRPr lang="en-GB" dirty="0"/>
          </a:p>
        </p:txBody>
      </p:sp>
      <p:sp>
        <p:nvSpPr>
          <p:cNvPr id="4" name="Rectangle 3">
            <a:extLst>
              <a:ext uri="{FF2B5EF4-FFF2-40B4-BE49-F238E27FC236}">
                <a16:creationId xmlns:a16="http://schemas.microsoft.com/office/drawing/2014/main" id="{71553C4E-DE6C-B951-A213-ED0E742D4980}"/>
              </a:ext>
            </a:extLst>
          </p:cNvPr>
          <p:cNvSpPr/>
          <p:nvPr/>
        </p:nvSpPr>
        <p:spPr>
          <a:xfrm>
            <a:off x="457200" y="966089"/>
            <a:ext cx="11274552" cy="1005324"/>
          </a:xfrm>
          <a:prstGeom prst="rect">
            <a:avLst/>
          </a:prstGeom>
          <a:solidFill>
            <a:srgbClr val="9CF1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Aft>
                <a:spcPts val="400"/>
              </a:spcAft>
            </a:pPr>
            <a:r>
              <a:rPr lang="en-GB" sz="1600" b="1" dirty="0">
                <a:solidFill>
                  <a:schemeClr val="tx1"/>
                </a:solidFill>
              </a:rPr>
              <a:t>The complexity of an Enterprise Data Platform arises at every stages. Business agility and ever changing regularity requirement further amplifies the intricacy of managing such a platform</a:t>
            </a:r>
            <a:endParaRPr lang="en-US" sz="1600" dirty="0">
              <a:solidFill>
                <a:schemeClr val="tx1"/>
              </a:solidFill>
            </a:endParaRPr>
          </a:p>
        </p:txBody>
      </p:sp>
      <p:grpSp>
        <p:nvGrpSpPr>
          <p:cNvPr id="11298" name="Group 11297">
            <a:extLst>
              <a:ext uri="{FF2B5EF4-FFF2-40B4-BE49-F238E27FC236}">
                <a16:creationId xmlns:a16="http://schemas.microsoft.com/office/drawing/2014/main" id="{F8E1D4EB-3BB9-41F7-8DDB-6C85F608184E}"/>
              </a:ext>
            </a:extLst>
          </p:cNvPr>
          <p:cNvGrpSpPr/>
          <p:nvPr/>
        </p:nvGrpSpPr>
        <p:grpSpPr>
          <a:xfrm>
            <a:off x="1805870" y="1785770"/>
            <a:ext cx="1740881" cy="3902874"/>
            <a:chOff x="1805870" y="1785770"/>
            <a:chExt cx="1740881" cy="3902874"/>
          </a:xfrm>
        </p:grpSpPr>
        <p:sp>
          <p:nvSpPr>
            <p:cNvPr id="11296" name="Teardrop 11295">
              <a:extLst>
                <a:ext uri="{FF2B5EF4-FFF2-40B4-BE49-F238E27FC236}">
                  <a16:creationId xmlns:a16="http://schemas.microsoft.com/office/drawing/2014/main" id="{578510DD-8482-8FC7-B7CD-188BDF0439B6}"/>
                </a:ext>
              </a:extLst>
            </p:cNvPr>
            <p:cNvSpPr/>
            <p:nvPr/>
          </p:nvSpPr>
          <p:spPr>
            <a:xfrm rot="2700000">
              <a:off x="1914264" y="1785770"/>
              <a:ext cx="1632487" cy="1632487"/>
            </a:xfrm>
            <a:prstGeom prst="teardrop">
              <a:avLst>
                <a:gd name="adj" fmla="val 10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GB"/>
            </a:p>
          </p:txBody>
        </p:sp>
        <p:sp>
          <p:nvSpPr>
            <p:cNvPr id="11297" name="Free-form: Shape 11296">
              <a:extLst>
                <a:ext uri="{FF2B5EF4-FFF2-40B4-BE49-F238E27FC236}">
                  <a16:creationId xmlns:a16="http://schemas.microsoft.com/office/drawing/2014/main" id="{40CAC066-54D0-7FBD-64D0-1E6B3A590CF3}"/>
                </a:ext>
              </a:extLst>
            </p:cNvPr>
            <p:cNvSpPr/>
            <p:nvPr/>
          </p:nvSpPr>
          <p:spPr>
            <a:xfrm>
              <a:off x="1968910" y="1840126"/>
              <a:ext cx="1524063" cy="1524061"/>
            </a:xfrm>
            <a:custGeom>
              <a:avLst/>
              <a:gdLst>
                <a:gd name="connsiteX0" fmla="*/ 0 w 1524063"/>
                <a:gd name="connsiteY0" fmla="*/ 762031 h 1524061"/>
                <a:gd name="connsiteX1" fmla="*/ 762032 w 1524063"/>
                <a:gd name="connsiteY1" fmla="*/ 0 h 1524061"/>
                <a:gd name="connsiteX2" fmla="*/ 1524064 w 1524063"/>
                <a:gd name="connsiteY2" fmla="*/ 762031 h 1524061"/>
                <a:gd name="connsiteX3" fmla="*/ 762032 w 1524063"/>
                <a:gd name="connsiteY3" fmla="*/ 1524062 h 1524061"/>
                <a:gd name="connsiteX4" fmla="*/ 0 w 1524063"/>
                <a:gd name="connsiteY4" fmla="*/ 762031 h 15240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63" h="1524061">
                  <a:moveTo>
                    <a:pt x="0" y="762031"/>
                  </a:moveTo>
                  <a:cubicBezTo>
                    <a:pt x="0" y="341173"/>
                    <a:pt x="341173" y="0"/>
                    <a:pt x="762032" y="0"/>
                  </a:cubicBezTo>
                  <a:cubicBezTo>
                    <a:pt x="1182891" y="0"/>
                    <a:pt x="1524064" y="341173"/>
                    <a:pt x="1524064" y="762031"/>
                  </a:cubicBezTo>
                  <a:cubicBezTo>
                    <a:pt x="1524064" y="1182889"/>
                    <a:pt x="1182891" y="1524062"/>
                    <a:pt x="762032" y="1524062"/>
                  </a:cubicBezTo>
                  <a:cubicBezTo>
                    <a:pt x="341173" y="1524062"/>
                    <a:pt x="0" y="1182889"/>
                    <a:pt x="0" y="762031"/>
                  </a:cubicBez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235876" tIns="235544" rIns="235007" bIns="235544" numCol="1" spcCol="1270" anchor="b" anchorCtr="0">
              <a:noAutofit/>
            </a:bodyPr>
            <a:lstStyle/>
            <a:p>
              <a:pPr marL="0" lvl="0" indent="0" algn="ctr" defTabSz="622300">
                <a:lnSpc>
                  <a:spcPct val="90000"/>
                </a:lnSpc>
                <a:spcBef>
                  <a:spcPct val="0"/>
                </a:spcBef>
                <a:spcAft>
                  <a:spcPct val="35000"/>
                </a:spcAft>
                <a:buNone/>
              </a:pPr>
              <a:r>
                <a:rPr lang="en-GB" sz="1400" kern="1200" dirty="0"/>
                <a:t>Data Integration</a:t>
              </a:r>
            </a:p>
          </p:txBody>
        </p:sp>
        <p:pic>
          <p:nvPicPr>
            <p:cNvPr id="5" name="Picture 4" descr="Data Integration Icons - Free SVG &amp; PNG Data Integration Images - Noun  Project">
              <a:extLst>
                <a:ext uri="{FF2B5EF4-FFF2-40B4-BE49-F238E27FC236}">
                  <a16:creationId xmlns:a16="http://schemas.microsoft.com/office/drawing/2014/main" id="{7A805D99-DA4F-9BB2-56FA-E63242462961}"/>
                </a:ext>
              </a:extLst>
            </p:cNvPr>
            <p:cNvPicPr>
              <a:picLocks noChangeAspect="1" noChangeArrowheads="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345565" y="2061399"/>
              <a:ext cx="594242" cy="594242"/>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8" name="Free-form: Shape 7">
              <a:extLst>
                <a:ext uri="{FF2B5EF4-FFF2-40B4-BE49-F238E27FC236}">
                  <a16:creationId xmlns:a16="http://schemas.microsoft.com/office/drawing/2014/main" id="{44DB7C71-2BA9-2452-4093-65BD145A6353}"/>
                </a:ext>
              </a:extLst>
            </p:cNvPr>
            <p:cNvSpPr/>
            <p:nvPr/>
          </p:nvSpPr>
          <p:spPr>
            <a:xfrm>
              <a:off x="1805870" y="3414504"/>
              <a:ext cx="1681824" cy="2274140"/>
            </a:xfrm>
            <a:custGeom>
              <a:avLst/>
              <a:gdLst>
                <a:gd name="connsiteX0" fmla="*/ 0 w 1681824"/>
                <a:gd name="connsiteY0" fmla="*/ 0 h 2283840"/>
                <a:gd name="connsiteX1" fmla="*/ 1681824 w 1681824"/>
                <a:gd name="connsiteY1" fmla="*/ 0 h 2283840"/>
                <a:gd name="connsiteX2" fmla="*/ 1681824 w 1681824"/>
                <a:gd name="connsiteY2" fmla="*/ 2283840 h 2283840"/>
                <a:gd name="connsiteX3" fmla="*/ 0 w 1681824"/>
                <a:gd name="connsiteY3" fmla="*/ 2283840 h 2283840"/>
                <a:gd name="connsiteX4" fmla="*/ 0 w 1681824"/>
                <a:gd name="connsiteY4" fmla="*/ 0 h 22838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1824" h="2283840">
                  <a:moveTo>
                    <a:pt x="0" y="0"/>
                  </a:moveTo>
                  <a:lnTo>
                    <a:pt x="1681824" y="0"/>
                  </a:lnTo>
                  <a:lnTo>
                    <a:pt x="1681824" y="2283840"/>
                  </a:lnTo>
                  <a:lnTo>
                    <a:pt x="0" y="2283840"/>
                  </a:lnTo>
                  <a:lnTo>
                    <a:pt x="0" y="0"/>
                  </a:ln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en-GB" sz="1600" kern="1200" dirty="0">
                  <a:solidFill>
                    <a:schemeClr val="tx2">
                      <a:lumMod val="90000"/>
                      <a:lumOff val="10000"/>
                    </a:schemeClr>
                  </a:solidFill>
                </a:rPr>
                <a:t>Diverse data sources</a:t>
              </a:r>
            </a:p>
            <a:p>
              <a:pPr marL="171450" lvl="1" indent="-171450" algn="l" defTabSz="711200">
                <a:lnSpc>
                  <a:spcPct val="90000"/>
                </a:lnSpc>
                <a:spcBef>
                  <a:spcPct val="0"/>
                </a:spcBef>
                <a:spcAft>
                  <a:spcPct val="15000"/>
                </a:spcAft>
                <a:buChar char="•"/>
              </a:pPr>
              <a:endParaRPr lang="en-GB" sz="1600" kern="1200" dirty="0">
                <a:solidFill>
                  <a:schemeClr val="tx2">
                    <a:lumMod val="90000"/>
                    <a:lumOff val="10000"/>
                  </a:schemeClr>
                </a:solidFill>
              </a:endParaRPr>
            </a:p>
            <a:p>
              <a:pPr marL="171450" lvl="1" indent="-171450" algn="l" defTabSz="711200">
                <a:lnSpc>
                  <a:spcPct val="90000"/>
                </a:lnSpc>
                <a:spcBef>
                  <a:spcPct val="0"/>
                </a:spcBef>
                <a:spcAft>
                  <a:spcPct val="15000"/>
                </a:spcAft>
                <a:buChar char="•"/>
              </a:pPr>
              <a:r>
                <a:rPr lang="en-GB" sz="1600" kern="1200" dirty="0">
                  <a:solidFill>
                    <a:schemeClr val="tx2">
                      <a:lumMod val="90000"/>
                      <a:lumOff val="10000"/>
                    </a:schemeClr>
                  </a:solidFill>
                </a:rPr>
                <a:t>Evolving data requirements</a:t>
              </a:r>
            </a:p>
            <a:p>
              <a:pPr marL="171450" lvl="1" indent="-171450" algn="l" defTabSz="711200">
                <a:lnSpc>
                  <a:spcPct val="90000"/>
                </a:lnSpc>
                <a:spcBef>
                  <a:spcPct val="0"/>
                </a:spcBef>
                <a:spcAft>
                  <a:spcPct val="15000"/>
                </a:spcAft>
                <a:buChar char="•"/>
              </a:pPr>
              <a:endParaRPr lang="en-GB" sz="1600" kern="1200" dirty="0">
                <a:solidFill>
                  <a:schemeClr val="tx2">
                    <a:lumMod val="90000"/>
                    <a:lumOff val="10000"/>
                  </a:schemeClr>
                </a:solidFill>
              </a:endParaRPr>
            </a:p>
            <a:p>
              <a:pPr marL="171450" lvl="1" indent="-171450" algn="l" defTabSz="711200">
                <a:lnSpc>
                  <a:spcPct val="90000"/>
                </a:lnSpc>
                <a:spcBef>
                  <a:spcPct val="0"/>
                </a:spcBef>
                <a:spcAft>
                  <a:spcPct val="15000"/>
                </a:spcAft>
                <a:buChar char="•"/>
              </a:pPr>
              <a:r>
                <a:rPr lang="en-GB" sz="1600" kern="1200" dirty="0">
                  <a:solidFill>
                    <a:schemeClr val="tx2">
                      <a:lumMod val="90000"/>
                      <a:lumOff val="10000"/>
                    </a:schemeClr>
                  </a:solidFill>
                </a:rPr>
                <a:t>Changing data structures </a:t>
              </a:r>
            </a:p>
          </p:txBody>
        </p:sp>
      </p:grpSp>
      <p:grpSp>
        <p:nvGrpSpPr>
          <p:cNvPr id="11306" name="Group 11305">
            <a:extLst>
              <a:ext uri="{FF2B5EF4-FFF2-40B4-BE49-F238E27FC236}">
                <a16:creationId xmlns:a16="http://schemas.microsoft.com/office/drawing/2014/main" id="{7922B4CD-55EA-9921-08BD-5D1063839ED3}"/>
              </a:ext>
            </a:extLst>
          </p:cNvPr>
          <p:cNvGrpSpPr/>
          <p:nvPr/>
        </p:nvGrpSpPr>
        <p:grpSpPr>
          <a:xfrm>
            <a:off x="3547623" y="1785770"/>
            <a:ext cx="1686545" cy="3912574"/>
            <a:chOff x="3547623" y="1785770"/>
            <a:chExt cx="1686545" cy="3912574"/>
          </a:xfrm>
        </p:grpSpPr>
        <p:sp>
          <p:nvSpPr>
            <p:cNvPr id="11294" name="Teardrop 11293">
              <a:extLst>
                <a:ext uri="{FF2B5EF4-FFF2-40B4-BE49-F238E27FC236}">
                  <a16:creationId xmlns:a16="http://schemas.microsoft.com/office/drawing/2014/main" id="{59A6EA66-2721-34BF-C8D1-7A6E27ECEE85}"/>
                </a:ext>
              </a:extLst>
            </p:cNvPr>
            <p:cNvSpPr/>
            <p:nvPr/>
          </p:nvSpPr>
          <p:spPr>
            <a:xfrm rot="2700000">
              <a:off x="3601681" y="1785770"/>
              <a:ext cx="1632487" cy="1632487"/>
            </a:xfrm>
            <a:prstGeom prst="teardrop">
              <a:avLst>
                <a:gd name="adj" fmla="val 10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GB"/>
            </a:p>
          </p:txBody>
        </p:sp>
        <p:grpSp>
          <p:nvGrpSpPr>
            <p:cNvPr id="11299" name="Group 11298">
              <a:extLst>
                <a:ext uri="{FF2B5EF4-FFF2-40B4-BE49-F238E27FC236}">
                  <a16:creationId xmlns:a16="http://schemas.microsoft.com/office/drawing/2014/main" id="{CA60119D-9DC6-F3E0-403E-E18A6023B4DB}"/>
                </a:ext>
              </a:extLst>
            </p:cNvPr>
            <p:cNvGrpSpPr/>
            <p:nvPr/>
          </p:nvGrpSpPr>
          <p:grpSpPr>
            <a:xfrm>
              <a:off x="3547623" y="1840126"/>
              <a:ext cx="1681824" cy="3858218"/>
              <a:chOff x="3547623" y="1840126"/>
              <a:chExt cx="1681824" cy="3858218"/>
            </a:xfrm>
          </p:grpSpPr>
          <p:sp>
            <p:nvSpPr>
              <p:cNvPr id="11295" name="Free-form: Shape 11294">
                <a:extLst>
                  <a:ext uri="{FF2B5EF4-FFF2-40B4-BE49-F238E27FC236}">
                    <a16:creationId xmlns:a16="http://schemas.microsoft.com/office/drawing/2014/main" id="{541B23C2-7D19-9988-98EF-A3B9C5785EB5}"/>
                  </a:ext>
                </a:extLst>
              </p:cNvPr>
              <p:cNvSpPr/>
              <p:nvPr/>
            </p:nvSpPr>
            <p:spPr>
              <a:xfrm>
                <a:off x="3656328" y="1840126"/>
                <a:ext cx="1524063" cy="1524061"/>
              </a:xfrm>
              <a:custGeom>
                <a:avLst/>
                <a:gdLst>
                  <a:gd name="connsiteX0" fmla="*/ 0 w 1524063"/>
                  <a:gd name="connsiteY0" fmla="*/ 762031 h 1524061"/>
                  <a:gd name="connsiteX1" fmla="*/ 762032 w 1524063"/>
                  <a:gd name="connsiteY1" fmla="*/ 0 h 1524061"/>
                  <a:gd name="connsiteX2" fmla="*/ 1524064 w 1524063"/>
                  <a:gd name="connsiteY2" fmla="*/ 762031 h 1524061"/>
                  <a:gd name="connsiteX3" fmla="*/ 762032 w 1524063"/>
                  <a:gd name="connsiteY3" fmla="*/ 1524062 h 1524061"/>
                  <a:gd name="connsiteX4" fmla="*/ 0 w 1524063"/>
                  <a:gd name="connsiteY4" fmla="*/ 762031 h 15240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63" h="1524061">
                    <a:moveTo>
                      <a:pt x="0" y="762031"/>
                    </a:moveTo>
                    <a:cubicBezTo>
                      <a:pt x="0" y="341173"/>
                      <a:pt x="341173" y="0"/>
                      <a:pt x="762032" y="0"/>
                    </a:cubicBezTo>
                    <a:cubicBezTo>
                      <a:pt x="1182891" y="0"/>
                      <a:pt x="1524064" y="341173"/>
                      <a:pt x="1524064" y="762031"/>
                    </a:cubicBezTo>
                    <a:cubicBezTo>
                      <a:pt x="1524064" y="1182889"/>
                      <a:pt x="1182891" y="1524062"/>
                      <a:pt x="762032" y="1524062"/>
                    </a:cubicBezTo>
                    <a:cubicBezTo>
                      <a:pt x="341173" y="1524062"/>
                      <a:pt x="0" y="1182889"/>
                      <a:pt x="0" y="762031"/>
                    </a:cubicBez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235876" tIns="235544" rIns="235007" bIns="235544" numCol="1" spcCol="1270" anchor="b" anchorCtr="0">
                <a:noAutofit/>
              </a:bodyPr>
              <a:lstStyle/>
              <a:p>
                <a:pPr marL="0" lvl="0" indent="0" algn="ctr" defTabSz="622300">
                  <a:lnSpc>
                    <a:spcPct val="90000"/>
                  </a:lnSpc>
                  <a:spcBef>
                    <a:spcPct val="0"/>
                  </a:spcBef>
                  <a:spcAft>
                    <a:spcPct val="35000"/>
                  </a:spcAft>
                  <a:buNone/>
                </a:pPr>
                <a:r>
                  <a:rPr lang="en-GB" sz="1400" kern="1200" dirty="0"/>
                  <a:t>Data Storage</a:t>
                </a:r>
              </a:p>
            </p:txBody>
          </p:sp>
          <p:sp>
            <p:nvSpPr>
              <p:cNvPr id="9" name="Free-form: Shape 8">
                <a:extLst>
                  <a:ext uri="{FF2B5EF4-FFF2-40B4-BE49-F238E27FC236}">
                    <a16:creationId xmlns:a16="http://schemas.microsoft.com/office/drawing/2014/main" id="{ADB29E86-DB79-5C9A-DA45-97ED10E1B581}"/>
                  </a:ext>
                </a:extLst>
              </p:cNvPr>
              <p:cNvSpPr/>
              <p:nvPr/>
            </p:nvSpPr>
            <p:spPr>
              <a:xfrm>
                <a:off x="3547623" y="3414504"/>
                <a:ext cx="1681824" cy="2283840"/>
              </a:xfrm>
              <a:custGeom>
                <a:avLst/>
                <a:gdLst>
                  <a:gd name="connsiteX0" fmla="*/ 0 w 1681824"/>
                  <a:gd name="connsiteY0" fmla="*/ 0 h 2283840"/>
                  <a:gd name="connsiteX1" fmla="*/ 1681824 w 1681824"/>
                  <a:gd name="connsiteY1" fmla="*/ 0 h 2283840"/>
                  <a:gd name="connsiteX2" fmla="*/ 1681824 w 1681824"/>
                  <a:gd name="connsiteY2" fmla="*/ 2283840 h 2283840"/>
                  <a:gd name="connsiteX3" fmla="*/ 0 w 1681824"/>
                  <a:gd name="connsiteY3" fmla="*/ 2283840 h 2283840"/>
                  <a:gd name="connsiteX4" fmla="*/ 0 w 1681824"/>
                  <a:gd name="connsiteY4" fmla="*/ 0 h 22838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1824" h="2283840">
                    <a:moveTo>
                      <a:pt x="0" y="0"/>
                    </a:moveTo>
                    <a:lnTo>
                      <a:pt x="1681824" y="0"/>
                    </a:lnTo>
                    <a:lnTo>
                      <a:pt x="1681824" y="2283840"/>
                    </a:lnTo>
                    <a:lnTo>
                      <a:pt x="0" y="2283840"/>
                    </a:lnTo>
                    <a:lnTo>
                      <a:pt x="0" y="0"/>
                    </a:ln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en-GB" sz="1600" kern="1200" dirty="0">
                    <a:solidFill>
                      <a:schemeClr val="tx2">
                        <a:lumMod val="90000"/>
                        <a:lumOff val="10000"/>
                      </a:schemeClr>
                    </a:solidFill>
                  </a:rPr>
                  <a:t>Diverse data sources</a:t>
                </a:r>
              </a:p>
              <a:p>
                <a:pPr marL="171450" lvl="1" indent="-171450" algn="l" defTabSz="711200">
                  <a:lnSpc>
                    <a:spcPct val="90000"/>
                  </a:lnSpc>
                  <a:spcBef>
                    <a:spcPct val="0"/>
                  </a:spcBef>
                  <a:spcAft>
                    <a:spcPct val="15000"/>
                  </a:spcAft>
                  <a:buChar char="•"/>
                </a:pPr>
                <a:endParaRPr lang="en-GB" sz="1600" kern="1200" dirty="0">
                  <a:solidFill>
                    <a:schemeClr val="tx2">
                      <a:lumMod val="90000"/>
                      <a:lumOff val="10000"/>
                    </a:schemeClr>
                  </a:solidFill>
                </a:endParaRPr>
              </a:p>
              <a:p>
                <a:pPr marL="171450" lvl="1" indent="-171450" algn="l" defTabSz="711200">
                  <a:lnSpc>
                    <a:spcPct val="90000"/>
                  </a:lnSpc>
                  <a:spcBef>
                    <a:spcPct val="0"/>
                  </a:spcBef>
                  <a:spcAft>
                    <a:spcPct val="15000"/>
                  </a:spcAft>
                  <a:buChar char="•"/>
                </a:pPr>
                <a:r>
                  <a:rPr lang="en-GB" sz="1600" kern="1200" dirty="0">
                    <a:solidFill>
                      <a:schemeClr val="tx2">
                        <a:lumMod val="90000"/>
                        <a:lumOff val="10000"/>
                      </a:schemeClr>
                    </a:solidFill>
                  </a:rPr>
                  <a:t>Evolving data requirements</a:t>
                </a:r>
              </a:p>
              <a:p>
                <a:pPr marL="171450" lvl="1" indent="-171450" algn="l" defTabSz="711200">
                  <a:lnSpc>
                    <a:spcPct val="90000"/>
                  </a:lnSpc>
                  <a:spcBef>
                    <a:spcPct val="0"/>
                  </a:spcBef>
                  <a:spcAft>
                    <a:spcPct val="15000"/>
                  </a:spcAft>
                  <a:buChar char="•"/>
                </a:pPr>
                <a:endParaRPr lang="en-GB" sz="1600" kern="1200" dirty="0">
                  <a:solidFill>
                    <a:schemeClr val="tx2">
                      <a:lumMod val="90000"/>
                      <a:lumOff val="10000"/>
                    </a:schemeClr>
                  </a:solidFill>
                </a:endParaRPr>
              </a:p>
              <a:p>
                <a:pPr marL="171450" lvl="1" indent="-171450" algn="l" defTabSz="711200">
                  <a:lnSpc>
                    <a:spcPct val="90000"/>
                  </a:lnSpc>
                  <a:spcBef>
                    <a:spcPct val="0"/>
                  </a:spcBef>
                  <a:spcAft>
                    <a:spcPct val="15000"/>
                  </a:spcAft>
                  <a:buChar char="•"/>
                </a:pPr>
                <a:r>
                  <a:rPr lang="en-GB" sz="1600" kern="1200" dirty="0">
                    <a:solidFill>
                      <a:schemeClr val="tx2">
                        <a:lumMod val="90000"/>
                        <a:lumOff val="10000"/>
                      </a:schemeClr>
                    </a:solidFill>
                  </a:rPr>
                  <a:t>Changing data structures </a:t>
                </a:r>
              </a:p>
            </p:txBody>
          </p:sp>
          <p:pic>
            <p:nvPicPr>
              <p:cNvPr id="14" name="Picture 13">
                <a:extLst>
                  <a:ext uri="{FF2B5EF4-FFF2-40B4-BE49-F238E27FC236}">
                    <a16:creationId xmlns:a16="http://schemas.microsoft.com/office/drawing/2014/main" id="{83947418-3A88-5578-07BF-5764A7856D73}"/>
                  </a:ext>
                </a:extLst>
              </p:cNvPr>
              <p:cNvPicPr>
                <a:picLocks noChangeAspect="1"/>
              </p:cNvPicPr>
              <p:nvPr/>
            </p:nvPicPr>
            <p:blipFill>
              <a:blip r:embed="rId4">
                <a:duotone>
                  <a:schemeClr val="accent1">
                    <a:shade val="45000"/>
                    <a:satMod val="135000"/>
                  </a:schemeClr>
                  <a:prstClr val="white"/>
                </a:duotone>
              </a:blip>
              <a:stretch>
                <a:fillRect/>
              </a:stretch>
            </p:blipFill>
            <p:spPr>
              <a:xfrm>
                <a:off x="3983531" y="2024930"/>
                <a:ext cx="782253" cy="782253"/>
              </a:xfrm>
              <a:prstGeom prst="rect">
                <a:avLst/>
              </a:prstGeom>
              <a:noFill/>
              <a:ln>
                <a:noFill/>
              </a:ln>
            </p:spPr>
          </p:pic>
        </p:grpSp>
      </p:grpSp>
      <p:grpSp>
        <p:nvGrpSpPr>
          <p:cNvPr id="11300" name="Group 11299">
            <a:extLst>
              <a:ext uri="{FF2B5EF4-FFF2-40B4-BE49-F238E27FC236}">
                <a16:creationId xmlns:a16="http://schemas.microsoft.com/office/drawing/2014/main" id="{722ED525-F83D-D113-B0AB-DB7B09A2A744}"/>
              </a:ext>
            </a:extLst>
          </p:cNvPr>
          <p:cNvGrpSpPr/>
          <p:nvPr/>
        </p:nvGrpSpPr>
        <p:grpSpPr>
          <a:xfrm>
            <a:off x="5289099" y="1785770"/>
            <a:ext cx="1682101" cy="3912574"/>
            <a:chOff x="5289099" y="1785770"/>
            <a:chExt cx="1682101" cy="3912574"/>
          </a:xfrm>
        </p:grpSpPr>
        <p:sp>
          <p:nvSpPr>
            <p:cNvPr id="11292" name="Teardrop 11291">
              <a:extLst>
                <a:ext uri="{FF2B5EF4-FFF2-40B4-BE49-F238E27FC236}">
                  <a16:creationId xmlns:a16="http://schemas.microsoft.com/office/drawing/2014/main" id="{8E2FC950-9336-F06F-2012-EBDBEF26DACE}"/>
                </a:ext>
              </a:extLst>
            </p:cNvPr>
            <p:cNvSpPr/>
            <p:nvPr/>
          </p:nvSpPr>
          <p:spPr>
            <a:xfrm rot="2700000">
              <a:off x="5289099" y="1785770"/>
              <a:ext cx="1632487" cy="1632487"/>
            </a:xfrm>
            <a:prstGeom prst="teardrop">
              <a:avLst>
                <a:gd name="adj" fmla="val 10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GB"/>
            </a:p>
          </p:txBody>
        </p:sp>
        <p:sp>
          <p:nvSpPr>
            <p:cNvPr id="11293" name="Free-form: Shape 11292">
              <a:extLst>
                <a:ext uri="{FF2B5EF4-FFF2-40B4-BE49-F238E27FC236}">
                  <a16:creationId xmlns:a16="http://schemas.microsoft.com/office/drawing/2014/main" id="{037A25CE-6DED-C00F-348D-08F5BD1C0ABB}"/>
                </a:ext>
              </a:extLst>
            </p:cNvPr>
            <p:cNvSpPr/>
            <p:nvPr/>
          </p:nvSpPr>
          <p:spPr>
            <a:xfrm>
              <a:off x="5343745" y="1840126"/>
              <a:ext cx="1524063" cy="1524061"/>
            </a:xfrm>
            <a:custGeom>
              <a:avLst/>
              <a:gdLst>
                <a:gd name="connsiteX0" fmla="*/ 0 w 1524063"/>
                <a:gd name="connsiteY0" fmla="*/ 762031 h 1524061"/>
                <a:gd name="connsiteX1" fmla="*/ 762032 w 1524063"/>
                <a:gd name="connsiteY1" fmla="*/ 0 h 1524061"/>
                <a:gd name="connsiteX2" fmla="*/ 1524064 w 1524063"/>
                <a:gd name="connsiteY2" fmla="*/ 762031 h 1524061"/>
                <a:gd name="connsiteX3" fmla="*/ 762032 w 1524063"/>
                <a:gd name="connsiteY3" fmla="*/ 1524062 h 1524061"/>
                <a:gd name="connsiteX4" fmla="*/ 0 w 1524063"/>
                <a:gd name="connsiteY4" fmla="*/ 762031 h 15240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63" h="1524061">
                  <a:moveTo>
                    <a:pt x="0" y="762031"/>
                  </a:moveTo>
                  <a:cubicBezTo>
                    <a:pt x="0" y="341173"/>
                    <a:pt x="341173" y="0"/>
                    <a:pt x="762032" y="0"/>
                  </a:cubicBezTo>
                  <a:cubicBezTo>
                    <a:pt x="1182891" y="0"/>
                    <a:pt x="1524064" y="341173"/>
                    <a:pt x="1524064" y="762031"/>
                  </a:cubicBezTo>
                  <a:cubicBezTo>
                    <a:pt x="1524064" y="1182889"/>
                    <a:pt x="1182891" y="1524062"/>
                    <a:pt x="762032" y="1524062"/>
                  </a:cubicBezTo>
                  <a:cubicBezTo>
                    <a:pt x="341173" y="1524062"/>
                    <a:pt x="0" y="1182889"/>
                    <a:pt x="0" y="762031"/>
                  </a:cubicBez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235007" tIns="235544" rIns="235876" bIns="235544" numCol="1" spcCol="1270" anchor="b" anchorCtr="0">
              <a:noAutofit/>
            </a:bodyPr>
            <a:lstStyle/>
            <a:p>
              <a:pPr marL="0" lvl="0" indent="0" algn="ctr" defTabSz="622300">
                <a:lnSpc>
                  <a:spcPct val="90000"/>
                </a:lnSpc>
                <a:spcBef>
                  <a:spcPct val="0"/>
                </a:spcBef>
                <a:spcAft>
                  <a:spcPct val="35000"/>
                </a:spcAft>
                <a:buNone/>
              </a:pPr>
              <a:r>
                <a:rPr lang="en-GB" sz="1400" kern="1200" dirty="0"/>
                <a:t>Data Processing</a:t>
              </a:r>
            </a:p>
          </p:txBody>
        </p:sp>
        <p:sp>
          <p:nvSpPr>
            <p:cNvPr id="10" name="Free-form: Shape 9">
              <a:extLst>
                <a:ext uri="{FF2B5EF4-FFF2-40B4-BE49-F238E27FC236}">
                  <a16:creationId xmlns:a16="http://schemas.microsoft.com/office/drawing/2014/main" id="{C2B03277-5958-03D1-1A2A-212B8F65DB8C}"/>
                </a:ext>
              </a:extLst>
            </p:cNvPr>
            <p:cNvSpPr/>
            <p:nvPr/>
          </p:nvSpPr>
          <p:spPr>
            <a:xfrm>
              <a:off x="5289376" y="3414504"/>
              <a:ext cx="1681824" cy="2283840"/>
            </a:xfrm>
            <a:custGeom>
              <a:avLst/>
              <a:gdLst>
                <a:gd name="connsiteX0" fmla="*/ 0 w 1681824"/>
                <a:gd name="connsiteY0" fmla="*/ 0 h 2283840"/>
                <a:gd name="connsiteX1" fmla="*/ 1681824 w 1681824"/>
                <a:gd name="connsiteY1" fmla="*/ 0 h 2283840"/>
                <a:gd name="connsiteX2" fmla="*/ 1681824 w 1681824"/>
                <a:gd name="connsiteY2" fmla="*/ 2283840 h 2283840"/>
                <a:gd name="connsiteX3" fmla="*/ 0 w 1681824"/>
                <a:gd name="connsiteY3" fmla="*/ 2283840 h 2283840"/>
                <a:gd name="connsiteX4" fmla="*/ 0 w 1681824"/>
                <a:gd name="connsiteY4" fmla="*/ 0 h 22838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1824" h="2283840">
                  <a:moveTo>
                    <a:pt x="0" y="0"/>
                  </a:moveTo>
                  <a:lnTo>
                    <a:pt x="1681824" y="0"/>
                  </a:lnTo>
                  <a:lnTo>
                    <a:pt x="1681824" y="2283840"/>
                  </a:lnTo>
                  <a:lnTo>
                    <a:pt x="0" y="2283840"/>
                  </a:lnTo>
                  <a:lnTo>
                    <a:pt x="0" y="0"/>
                  </a:ln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en-GB" sz="1600" kern="1200" dirty="0">
                  <a:solidFill>
                    <a:schemeClr val="tx2">
                      <a:lumMod val="90000"/>
                      <a:lumOff val="10000"/>
                    </a:schemeClr>
                  </a:solidFill>
                </a:rPr>
                <a:t>Complex transformation</a:t>
              </a:r>
            </a:p>
            <a:p>
              <a:pPr marL="171450" lvl="1" indent="-171450" algn="l" defTabSz="711200">
                <a:lnSpc>
                  <a:spcPct val="90000"/>
                </a:lnSpc>
                <a:spcBef>
                  <a:spcPct val="0"/>
                </a:spcBef>
                <a:spcAft>
                  <a:spcPct val="15000"/>
                </a:spcAft>
                <a:buChar char="•"/>
              </a:pPr>
              <a:endParaRPr lang="en-GB" sz="1600" kern="1200" dirty="0">
                <a:solidFill>
                  <a:schemeClr val="tx2">
                    <a:lumMod val="90000"/>
                    <a:lumOff val="10000"/>
                  </a:schemeClr>
                </a:solidFill>
              </a:endParaRPr>
            </a:p>
            <a:p>
              <a:pPr marL="171450" lvl="1" indent="-171450" algn="l" defTabSz="711200">
                <a:lnSpc>
                  <a:spcPct val="90000"/>
                </a:lnSpc>
                <a:spcBef>
                  <a:spcPct val="0"/>
                </a:spcBef>
                <a:spcAft>
                  <a:spcPct val="15000"/>
                </a:spcAft>
                <a:buChar char="•"/>
              </a:pPr>
              <a:r>
                <a:rPr lang="en-GB" sz="1600" kern="1200" dirty="0">
                  <a:solidFill>
                    <a:schemeClr val="tx2">
                      <a:lumMod val="90000"/>
                      <a:lumOff val="10000"/>
                    </a:schemeClr>
                  </a:solidFill>
                </a:rPr>
                <a:t>Data quality </a:t>
              </a:r>
            </a:p>
            <a:p>
              <a:pPr marL="171450" lvl="1" indent="-171450" algn="l" defTabSz="711200">
                <a:lnSpc>
                  <a:spcPct val="90000"/>
                </a:lnSpc>
                <a:spcBef>
                  <a:spcPct val="0"/>
                </a:spcBef>
                <a:spcAft>
                  <a:spcPct val="15000"/>
                </a:spcAft>
                <a:buChar char="•"/>
              </a:pPr>
              <a:endParaRPr lang="en-GB" sz="1600" kern="1200" dirty="0">
                <a:solidFill>
                  <a:schemeClr val="tx2">
                    <a:lumMod val="90000"/>
                    <a:lumOff val="10000"/>
                  </a:schemeClr>
                </a:solidFill>
              </a:endParaRPr>
            </a:p>
            <a:p>
              <a:pPr marL="171450" lvl="1" indent="-171450" algn="l" defTabSz="711200">
                <a:lnSpc>
                  <a:spcPct val="90000"/>
                </a:lnSpc>
                <a:spcBef>
                  <a:spcPct val="0"/>
                </a:spcBef>
                <a:spcAft>
                  <a:spcPct val="15000"/>
                </a:spcAft>
                <a:buChar char="•"/>
              </a:pPr>
              <a:r>
                <a:rPr lang="en-GB" sz="1600" kern="1200" dirty="0">
                  <a:solidFill>
                    <a:schemeClr val="tx2">
                      <a:lumMod val="90000"/>
                      <a:lumOff val="10000"/>
                    </a:schemeClr>
                  </a:solidFill>
                </a:rPr>
                <a:t>Business Agility</a:t>
              </a:r>
            </a:p>
          </p:txBody>
        </p:sp>
        <p:pic>
          <p:nvPicPr>
            <p:cNvPr id="15" name="Picture 10" descr="Data processing - Free seo and web icons">
              <a:extLst>
                <a:ext uri="{FF2B5EF4-FFF2-40B4-BE49-F238E27FC236}">
                  <a16:creationId xmlns:a16="http://schemas.microsoft.com/office/drawing/2014/main" id="{854ED93E-A6BB-15C8-34FB-37A47E2292F2}"/>
                </a:ext>
              </a:extLst>
            </p:cNvPr>
            <p:cNvPicPr>
              <a:picLocks noChangeAspect="1" noChangeArrowheads="1"/>
            </p:cNvPicPr>
            <p:nvPr/>
          </p:nvPicPr>
          <p:blipFill>
            <a:blip r:embed="rId5">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741474" y="2024930"/>
              <a:ext cx="715567" cy="715567"/>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11301" name="Group 11300">
            <a:extLst>
              <a:ext uri="{FF2B5EF4-FFF2-40B4-BE49-F238E27FC236}">
                <a16:creationId xmlns:a16="http://schemas.microsoft.com/office/drawing/2014/main" id="{21F879AB-A6C5-1D9D-BBF7-3147F7FB62C8}"/>
              </a:ext>
            </a:extLst>
          </p:cNvPr>
          <p:cNvGrpSpPr/>
          <p:nvPr/>
        </p:nvGrpSpPr>
        <p:grpSpPr>
          <a:xfrm>
            <a:off x="6975647" y="1785770"/>
            <a:ext cx="1737306" cy="3912574"/>
            <a:chOff x="6975647" y="1785770"/>
            <a:chExt cx="1737306" cy="3912574"/>
          </a:xfrm>
        </p:grpSpPr>
        <p:sp>
          <p:nvSpPr>
            <p:cNvPr id="11290" name="Teardrop 11289">
              <a:extLst>
                <a:ext uri="{FF2B5EF4-FFF2-40B4-BE49-F238E27FC236}">
                  <a16:creationId xmlns:a16="http://schemas.microsoft.com/office/drawing/2014/main" id="{1AD4EC52-15BF-65C1-2B55-62DD1DD3372D}"/>
                </a:ext>
              </a:extLst>
            </p:cNvPr>
            <p:cNvSpPr/>
            <p:nvPr/>
          </p:nvSpPr>
          <p:spPr>
            <a:xfrm rot="2700000">
              <a:off x="6975647" y="1785770"/>
              <a:ext cx="1632487" cy="1632487"/>
            </a:xfrm>
            <a:prstGeom prst="teardrop">
              <a:avLst>
                <a:gd name="adj" fmla="val 10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GB"/>
            </a:p>
          </p:txBody>
        </p:sp>
        <p:sp>
          <p:nvSpPr>
            <p:cNvPr id="11291" name="Free-form: Shape 11290">
              <a:extLst>
                <a:ext uri="{FF2B5EF4-FFF2-40B4-BE49-F238E27FC236}">
                  <a16:creationId xmlns:a16="http://schemas.microsoft.com/office/drawing/2014/main" id="{CF8F5659-84FA-084C-0984-90249A8BEE9A}"/>
                </a:ext>
              </a:extLst>
            </p:cNvPr>
            <p:cNvSpPr/>
            <p:nvPr/>
          </p:nvSpPr>
          <p:spPr>
            <a:xfrm>
              <a:off x="7031163" y="1840126"/>
              <a:ext cx="1524063" cy="1524061"/>
            </a:xfrm>
            <a:custGeom>
              <a:avLst/>
              <a:gdLst>
                <a:gd name="connsiteX0" fmla="*/ 0 w 1524063"/>
                <a:gd name="connsiteY0" fmla="*/ 762031 h 1524061"/>
                <a:gd name="connsiteX1" fmla="*/ 762032 w 1524063"/>
                <a:gd name="connsiteY1" fmla="*/ 0 h 1524061"/>
                <a:gd name="connsiteX2" fmla="*/ 1524064 w 1524063"/>
                <a:gd name="connsiteY2" fmla="*/ 762031 h 1524061"/>
                <a:gd name="connsiteX3" fmla="*/ 762032 w 1524063"/>
                <a:gd name="connsiteY3" fmla="*/ 1524062 h 1524061"/>
                <a:gd name="connsiteX4" fmla="*/ 0 w 1524063"/>
                <a:gd name="connsiteY4" fmla="*/ 762031 h 15240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63" h="1524061">
                  <a:moveTo>
                    <a:pt x="0" y="762031"/>
                  </a:moveTo>
                  <a:cubicBezTo>
                    <a:pt x="0" y="341173"/>
                    <a:pt x="341173" y="0"/>
                    <a:pt x="762032" y="0"/>
                  </a:cubicBezTo>
                  <a:cubicBezTo>
                    <a:pt x="1182891" y="0"/>
                    <a:pt x="1524064" y="341173"/>
                    <a:pt x="1524064" y="762031"/>
                  </a:cubicBezTo>
                  <a:cubicBezTo>
                    <a:pt x="1524064" y="1182889"/>
                    <a:pt x="1182891" y="1524062"/>
                    <a:pt x="762032" y="1524062"/>
                  </a:cubicBezTo>
                  <a:cubicBezTo>
                    <a:pt x="341173" y="1524062"/>
                    <a:pt x="0" y="1182889"/>
                    <a:pt x="0" y="762031"/>
                  </a:cubicBez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235007" tIns="235544" rIns="235876" bIns="235544" numCol="1" spcCol="1270" anchor="b" anchorCtr="0">
              <a:noAutofit/>
            </a:bodyPr>
            <a:lstStyle/>
            <a:p>
              <a:pPr marL="0" lvl="0" indent="0" algn="ctr" defTabSz="622300">
                <a:lnSpc>
                  <a:spcPct val="90000"/>
                </a:lnSpc>
                <a:spcBef>
                  <a:spcPct val="0"/>
                </a:spcBef>
                <a:spcAft>
                  <a:spcPct val="35000"/>
                </a:spcAft>
                <a:buNone/>
              </a:pPr>
              <a:r>
                <a:rPr lang="en-GB" sz="1400" kern="1200" dirty="0"/>
                <a:t>ML &amp; Advanced Analytics</a:t>
              </a:r>
            </a:p>
          </p:txBody>
        </p:sp>
        <p:sp>
          <p:nvSpPr>
            <p:cNvPr id="11" name="Free-form: Shape 10">
              <a:extLst>
                <a:ext uri="{FF2B5EF4-FFF2-40B4-BE49-F238E27FC236}">
                  <a16:creationId xmlns:a16="http://schemas.microsoft.com/office/drawing/2014/main" id="{F5BA6A83-E4D7-5BF0-6C8E-B3C92BECFF94}"/>
                </a:ext>
              </a:extLst>
            </p:cNvPr>
            <p:cNvSpPr/>
            <p:nvPr/>
          </p:nvSpPr>
          <p:spPr>
            <a:xfrm>
              <a:off x="7031129" y="3414504"/>
              <a:ext cx="1681824" cy="2283840"/>
            </a:xfrm>
            <a:custGeom>
              <a:avLst/>
              <a:gdLst>
                <a:gd name="connsiteX0" fmla="*/ 0 w 1681824"/>
                <a:gd name="connsiteY0" fmla="*/ 0 h 2283840"/>
                <a:gd name="connsiteX1" fmla="*/ 1681824 w 1681824"/>
                <a:gd name="connsiteY1" fmla="*/ 0 h 2283840"/>
                <a:gd name="connsiteX2" fmla="*/ 1681824 w 1681824"/>
                <a:gd name="connsiteY2" fmla="*/ 2283840 h 2283840"/>
                <a:gd name="connsiteX3" fmla="*/ 0 w 1681824"/>
                <a:gd name="connsiteY3" fmla="*/ 2283840 h 2283840"/>
                <a:gd name="connsiteX4" fmla="*/ 0 w 1681824"/>
                <a:gd name="connsiteY4" fmla="*/ 0 h 22838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1824" h="2283840">
                  <a:moveTo>
                    <a:pt x="0" y="0"/>
                  </a:moveTo>
                  <a:lnTo>
                    <a:pt x="1681824" y="0"/>
                  </a:lnTo>
                  <a:lnTo>
                    <a:pt x="1681824" y="2283840"/>
                  </a:lnTo>
                  <a:lnTo>
                    <a:pt x="0" y="2283840"/>
                  </a:lnTo>
                  <a:lnTo>
                    <a:pt x="0" y="0"/>
                  </a:ln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en-GB" sz="1600" kern="1200" dirty="0">
                  <a:solidFill>
                    <a:schemeClr val="tx2">
                      <a:lumMod val="90000"/>
                      <a:lumOff val="10000"/>
                    </a:schemeClr>
                  </a:solidFill>
                </a:rPr>
                <a:t>Expertise and Talent</a:t>
              </a:r>
            </a:p>
            <a:p>
              <a:pPr marL="171450" lvl="1" indent="-171450" algn="l" defTabSz="711200">
                <a:lnSpc>
                  <a:spcPct val="90000"/>
                </a:lnSpc>
                <a:spcBef>
                  <a:spcPct val="0"/>
                </a:spcBef>
                <a:spcAft>
                  <a:spcPct val="15000"/>
                </a:spcAft>
                <a:buChar char="•"/>
              </a:pPr>
              <a:endParaRPr lang="en-GB" sz="1600" kern="1200" dirty="0">
                <a:solidFill>
                  <a:schemeClr val="tx2">
                    <a:lumMod val="90000"/>
                    <a:lumOff val="10000"/>
                  </a:schemeClr>
                </a:solidFill>
              </a:endParaRPr>
            </a:p>
            <a:p>
              <a:pPr marL="171450" lvl="1" indent="-171450" algn="l" defTabSz="711200">
                <a:lnSpc>
                  <a:spcPct val="90000"/>
                </a:lnSpc>
                <a:spcBef>
                  <a:spcPct val="0"/>
                </a:spcBef>
                <a:spcAft>
                  <a:spcPct val="15000"/>
                </a:spcAft>
                <a:buChar char="•"/>
              </a:pPr>
              <a:r>
                <a:rPr lang="en-GB" sz="1600" kern="1200" dirty="0">
                  <a:solidFill>
                    <a:schemeClr val="tx2">
                      <a:lumMod val="90000"/>
                      <a:lumOff val="10000"/>
                    </a:schemeClr>
                  </a:solidFill>
                </a:rPr>
                <a:t>Flexible platform</a:t>
              </a:r>
            </a:p>
            <a:p>
              <a:pPr marL="171450" lvl="1" indent="-171450" algn="l" defTabSz="711200">
                <a:lnSpc>
                  <a:spcPct val="90000"/>
                </a:lnSpc>
                <a:spcBef>
                  <a:spcPct val="0"/>
                </a:spcBef>
                <a:spcAft>
                  <a:spcPct val="15000"/>
                </a:spcAft>
                <a:buChar char="•"/>
              </a:pPr>
              <a:endParaRPr lang="en-GB" sz="1600" kern="1200" dirty="0">
                <a:solidFill>
                  <a:schemeClr val="tx2">
                    <a:lumMod val="90000"/>
                    <a:lumOff val="10000"/>
                  </a:schemeClr>
                </a:solidFill>
              </a:endParaRPr>
            </a:p>
            <a:p>
              <a:pPr marL="171450" lvl="1" indent="-171450" algn="l" defTabSz="711200">
                <a:lnSpc>
                  <a:spcPct val="90000"/>
                </a:lnSpc>
                <a:spcBef>
                  <a:spcPct val="0"/>
                </a:spcBef>
                <a:spcAft>
                  <a:spcPct val="15000"/>
                </a:spcAft>
                <a:buChar char="•"/>
              </a:pPr>
              <a:r>
                <a:rPr lang="en-GB" sz="1600" kern="1200" dirty="0">
                  <a:solidFill>
                    <a:schemeClr val="tx2">
                      <a:lumMod val="90000"/>
                      <a:lumOff val="10000"/>
                    </a:schemeClr>
                  </a:solidFill>
                </a:rPr>
                <a:t>Data Drift</a:t>
              </a:r>
            </a:p>
          </p:txBody>
        </p:sp>
        <p:pic>
          <p:nvPicPr>
            <p:cNvPr id="16" name="Picture 12" descr="Visualization of data - Free computer icons">
              <a:extLst>
                <a:ext uri="{FF2B5EF4-FFF2-40B4-BE49-F238E27FC236}">
                  <a16:creationId xmlns:a16="http://schemas.microsoft.com/office/drawing/2014/main" id="{7FA58FCF-D262-FF62-87F7-7DB5DA8BD3D5}"/>
                </a:ext>
              </a:extLst>
            </p:cNvPr>
            <p:cNvPicPr>
              <a:picLocks noChangeAspect="1" noChangeArrowheads="1"/>
            </p:cNvPicPr>
            <p:nvPr/>
          </p:nvPicPr>
          <p:blipFill>
            <a:blip r:embed="rId6">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416792" y="1971413"/>
              <a:ext cx="715567" cy="715567"/>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11304" name="Group 11303">
            <a:extLst>
              <a:ext uri="{FF2B5EF4-FFF2-40B4-BE49-F238E27FC236}">
                <a16:creationId xmlns:a16="http://schemas.microsoft.com/office/drawing/2014/main" id="{90384906-79BC-EA02-E43B-8258E6870FAC}"/>
              </a:ext>
            </a:extLst>
          </p:cNvPr>
          <p:cNvGrpSpPr/>
          <p:nvPr/>
        </p:nvGrpSpPr>
        <p:grpSpPr>
          <a:xfrm>
            <a:off x="8663839" y="1785685"/>
            <a:ext cx="1790869" cy="3907911"/>
            <a:chOff x="8663839" y="1785685"/>
            <a:chExt cx="1790869" cy="3907911"/>
          </a:xfrm>
        </p:grpSpPr>
        <p:sp>
          <p:nvSpPr>
            <p:cNvPr id="11288" name="Oval 11287">
              <a:extLst>
                <a:ext uri="{FF2B5EF4-FFF2-40B4-BE49-F238E27FC236}">
                  <a16:creationId xmlns:a16="http://schemas.microsoft.com/office/drawing/2014/main" id="{B215FDAE-26AD-45E6-EF0F-E66A36C4146B}"/>
                </a:ext>
              </a:extLst>
            </p:cNvPr>
            <p:cNvSpPr/>
            <p:nvPr/>
          </p:nvSpPr>
          <p:spPr>
            <a:xfrm>
              <a:off x="8663839" y="1785685"/>
              <a:ext cx="1632676" cy="163294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GB"/>
            </a:p>
          </p:txBody>
        </p:sp>
        <p:sp>
          <p:nvSpPr>
            <p:cNvPr id="11289" name="Free-form: Shape 11288">
              <a:extLst>
                <a:ext uri="{FF2B5EF4-FFF2-40B4-BE49-F238E27FC236}">
                  <a16:creationId xmlns:a16="http://schemas.microsoft.com/office/drawing/2014/main" id="{24B3832E-87A3-C2AC-D6F3-CE322FF76BE6}"/>
                </a:ext>
              </a:extLst>
            </p:cNvPr>
            <p:cNvSpPr/>
            <p:nvPr/>
          </p:nvSpPr>
          <p:spPr>
            <a:xfrm>
              <a:off x="8717712" y="1840126"/>
              <a:ext cx="1524063" cy="1524061"/>
            </a:xfrm>
            <a:custGeom>
              <a:avLst/>
              <a:gdLst>
                <a:gd name="connsiteX0" fmla="*/ 0 w 1524063"/>
                <a:gd name="connsiteY0" fmla="*/ 762031 h 1524061"/>
                <a:gd name="connsiteX1" fmla="*/ 762032 w 1524063"/>
                <a:gd name="connsiteY1" fmla="*/ 0 h 1524061"/>
                <a:gd name="connsiteX2" fmla="*/ 1524064 w 1524063"/>
                <a:gd name="connsiteY2" fmla="*/ 762031 h 1524061"/>
                <a:gd name="connsiteX3" fmla="*/ 762032 w 1524063"/>
                <a:gd name="connsiteY3" fmla="*/ 1524062 h 1524061"/>
                <a:gd name="connsiteX4" fmla="*/ 0 w 1524063"/>
                <a:gd name="connsiteY4" fmla="*/ 762031 h 15240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63" h="1524061">
                  <a:moveTo>
                    <a:pt x="0" y="762031"/>
                  </a:moveTo>
                  <a:cubicBezTo>
                    <a:pt x="0" y="341173"/>
                    <a:pt x="341173" y="0"/>
                    <a:pt x="762032" y="0"/>
                  </a:cubicBezTo>
                  <a:cubicBezTo>
                    <a:pt x="1182891" y="0"/>
                    <a:pt x="1524064" y="341173"/>
                    <a:pt x="1524064" y="762031"/>
                  </a:cubicBezTo>
                  <a:cubicBezTo>
                    <a:pt x="1524064" y="1182889"/>
                    <a:pt x="1182891" y="1524062"/>
                    <a:pt x="762032" y="1524062"/>
                  </a:cubicBezTo>
                  <a:cubicBezTo>
                    <a:pt x="341173" y="1524062"/>
                    <a:pt x="0" y="1182889"/>
                    <a:pt x="0" y="762031"/>
                  </a:cubicBez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235875" tIns="235544" rIns="235008" bIns="235544" numCol="1" spcCol="1270" anchor="b" anchorCtr="0">
              <a:noAutofit/>
            </a:bodyPr>
            <a:lstStyle/>
            <a:p>
              <a:pPr marL="0" lvl="0" indent="0" algn="ctr" defTabSz="622300">
                <a:lnSpc>
                  <a:spcPct val="90000"/>
                </a:lnSpc>
                <a:spcBef>
                  <a:spcPct val="0"/>
                </a:spcBef>
                <a:spcAft>
                  <a:spcPct val="35000"/>
                </a:spcAft>
                <a:buNone/>
              </a:pPr>
              <a:r>
                <a:rPr lang="en-GB" sz="1400" kern="1200" dirty="0"/>
                <a:t>Data Sharing &amp; Visualization</a:t>
              </a:r>
            </a:p>
          </p:txBody>
        </p:sp>
        <p:sp>
          <p:nvSpPr>
            <p:cNvPr id="12" name="Free-form: Shape 11">
              <a:extLst>
                <a:ext uri="{FF2B5EF4-FFF2-40B4-BE49-F238E27FC236}">
                  <a16:creationId xmlns:a16="http://schemas.microsoft.com/office/drawing/2014/main" id="{F021E528-9424-F7A0-FDD7-F4DB2F539CE9}"/>
                </a:ext>
              </a:extLst>
            </p:cNvPr>
            <p:cNvSpPr/>
            <p:nvPr/>
          </p:nvSpPr>
          <p:spPr>
            <a:xfrm>
              <a:off x="8772884" y="3409756"/>
              <a:ext cx="1681824" cy="2283840"/>
            </a:xfrm>
            <a:custGeom>
              <a:avLst/>
              <a:gdLst>
                <a:gd name="connsiteX0" fmla="*/ 0 w 1681824"/>
                <a:gd name="connsiteY0" fmla="*/ 0 h 2283840"/>
                <a:gd name="connsiteX1" fmla="*/ 1681824 w 1681824"/>
                <a:gd name="connsiteY1" fmla="*/ 0 h 2283840"/>
                <a:gd name="connsiteX2" fmla="*/ 1681824 w 1681824"/>
                <a:gd name="connsiteY2" fmla="*/ 2283840 h 2283840"/>
                <a:gd name="connsiteX3" fmla="*/ 0 w 1681824"/>
                <a:gd name="connsiteY3" fmla="*/ 2283840 h 2283840"/>
                <a:gd name="connsiteX4" fmla="*/ 0 w 1681824"/>
                <a:gd name="connsiteY4" fmla="*/ 0 h 22838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1824" h="2283840">
                  <a:moveTo>
                    <a:pt x="0" y="0"/>
                  </a:moveTo>
                  <a:lnTo>
                    <a:pt x="1681824" y="0"/>
                  </a:lnTo>
                  <a:lnTo>
                    <a:pt x="1681824" y="2283840"/>
                  </a:lnTo>
                  <a:lnTo>
                    <a:pt x="0" y="2283840"/>
                  </a:lnTo>
                  <a:lnTo>
                    <a:pt x="0" y="0"/>
                  </a:ln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en-GB" sz="1600" kern="1200" dirty="0">
                  <a:solidFill>
                    <a:schemeClr val="tx2">
                      <a:lumMod val="90000"/>
                      <a:lumOff val="10000"/>
                    </a:schemeClr>
                  </a:solidFill>
                </a:rPr>
                <a:t>Data Accessability</a:t>
              </a:r>
            </a:p>
            <a:p>
              <a:pPr indent="-457200" defTabSz="711200">
                <a:lnSpc>
                  <a:spcPct val="90000"/>
                </a:lnSpc>
                <a:spcBef>
                  <a:spcPct val="0"/>
                </a:spcBef>
                <a:spcAft>
                  <a:spcPct val="15000"/>
                </a:spcAft>
                <a:buChar char="•"/>
              </a:pPr>
              <a:endParaRPr lang="en-GB" sz="1600" kern="1200" dirty="0">
                <a:solidFill>
                  <a:schemeClr val="tx2">
                    <a:lumMod val="90000"/>
                    <a:lumOff val="10000"/>
                  </a:schemeClr>
                </a:solidFill>
              </a:endParaRPr>
            </a:p>
            <a:p>
              <a:pPr marL="171450" lvl="1" indent="-171450" algn="l" defTabSz="711200">
                <a:lnSpc>
                  <a:spcPct val="90000"/>
                </a:lnSpc>
                <a:spcBef>
                  <a:spcPct val="0"/>
                </a:spcBef>
                <a:spcAft>
                  <a:spcPct val="15000"/>
                </a:spcAft>
                <a:buChar char="•"/>
              </a:pPr>
              <a:r>
                <a:rPr lang="en-GB" sz="1600" kern="1200" dirty="0">
                  <a:solidFill>
                    <a:schemeClr val="tx2">
                      <a:lumMod val="90000"/>
                      <a:lumOff val="10000"/>
                    </a:schemeClr>
                  </a:solidFill>
                </a:rPr>
                <a:t>Interactive dashboards</a:t>
              </a:r>
            </a:p>
            <a:p>
              <a:pPr marL="171450" lvl="1" indent="-171450" algn="l" defTabSz="711200">
                <a:lnSpc>
                  <a:spcPct val="90000"/>
                </a:lnSpc>
                <a:spcBef>
                  <a:spcPct val="0"/>
                </a:spcBef>
                <a:spcAft>
                  <a:spcPct val="15000"/>
                </a:spcAft>
                <a:buChar char="•"/>
              </a:pPr>
              <a:endParaRPr lang="en-GB" sz="1600" kern="1200" dirty="0">
                <a:solidFill>
                  <a:schemeClr val="tx2">
                    <a:lumMod val="90000"/>
                    <a:lumOff val="10000"/>
                  </a:schemeClr>
                </a:solidFill>
              </a:endParaRPr>
            </a:p>
            <a:p>
              <a:pPr marL="171450" lvl="1" indent="-171450" algn="l" defTabSz="711200">
                <a:lnSpc>
                  <a:spcPct val="90000"/>
                </a:lnSpc>
                <a:spcBef>
                  <a:spcPct val="0"/>
                </a:spcBef>
                <a:spcAft>
                  <a:spcPct val="15000"/>
                </a:spcAft>
                <a:buChar char="•"/>
              </a:pPr>
              <a:r>
                <a:rPr lang="en-GB" sz="1600" kern="1200" dirty="0">
                  <a:solidFill>
                    <a:schemeClr val="tx2">
                      <a:lumMod val="90000"/>
                      <a:lumOff val="10000"/>
                    </a:schemeClr>
                  </a:solidFill>
                </a:rPr>
                <a:t>Ever growing requriements</a:t>
              </a:r>
            </a:p>
          </p:txBody>
        </p:sp>
        <p:pic>
          <p:nvPicPr>
            <p:cNvPr id="17" name="Picture 14" descr="Icon Machine Learning. suitable for data analytics symbol. glyph style.  simple design editable. design template vector. simple symbol illustration  7483949 Vector Art at Vecteezy">
              <a:extLst>
                <a:ext uri="{FF2B5EF4-FFF2-40B4-BE49-F238E27FC236}">
                  <a16:creationId xmlns:a16="http://schemas.microsoft.com/office/drawing/2014/main" id="{374E94D7-D999-C233-97F8-E591D0F7CBEF}"/>
                </a:ext>
              </a:extLst>
            </p:cNvPr>
            <p:cNvPicPr>
              <a:picLocks noChangeAspect="1" noChangeArrowheads="1"/>
            </p:cNvPicPr>
            <p:nvPr/>
          </p:nvPicPr>
          <p:blipFill>
            <a:blip r:embed="rId7">
              <a:clrChange>
                <a:clrFrom>
                  <a:srgbClr val="F3F7FA"/>
                </a:clrFrom>
                <a:clrTo>
                  <a:srgbClr val="F3F7FA">
                    <a:alpha val="0"/>
                  </a:srgbClr>
                </a:clrTo>
              </a:clrChange>
              <a:duotone>
                <a:schemeClr val="accent1">
                  <a:shade val="45000"/>
                  <a:satMod val="135000"/>
                </a:schemeClr>
                <a:prstClr val="white"/>
              </a:duotone>
              <a:extLst>
                <a:ext uri="{BEBA8EAE-BF5A-486C-A8C5-ECC9F3942E4B}">
                  <a14:imgProps xmlns:a14="http://schemas.microsoft.com/office/drawing/2010/main">
                    <a14:imgLayer r:embed="rId8">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9092110" y="1847698"/>
              <a:ext cx="797561" cy="797561"/>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11305" name="Group 11304">
            <a:extLst>
              <a:ext uri="{FF2B5EF4-FFF2-40B4-BE49-F238E27FC236}">
                <a16:creationId xmlns:a16="http://schemas.microsoft.com/office/drawing/2014/main" id="{5FCD03CC-DB63-1BBB-E474-0784745567FF}"/>
              </a:ext>
            </a:extLst>
          </p:cNvPr>
          <p:cNvGrpSpPr/>
          <p:nvPr/>
        </p:nvGrpSpPr>
        <p:grpSpPr>
          <a:xfrm>
            <a:off x="1735061" y="5778630"/>
            <a:ext cx="8879520" cy="973001"/>
            <a:chOff x="1735061" y="5778630"/>
            <a:chExt cx="8879520" cy="973001"/>
          </a:xfrm>
        </p:grpSpPr>
        <p:graphicFrame>
          <p:nvGraphicFramePr>
            <p:cNvPr id="7" name="Diagram 6">
              <a:extLst>
                <a:ext uri="{FF2B5EF4-FFF2-40B4-BE49-F238E27FC236}">
                  <a16:creationId xmlns:a16="http://schemas.microsoft.com/office/drawing/2014/main" id="{1CAB69EF-3D97-759D-F60B-6C7D21DC7D66}"/>
                </a:ext>
              </a:extLst>
            </p:cNvPr>
            <p:cNvGraphicFramePr/>
            <p:nvPr>
              <p:extLst>
                <p:ext uri="{D42A27DB-BD31-4B8C-83A1-F6EECF244321}">
                  <p14:modId xmlns:p14="http://schemas.microsoft.com/office/powerpoint/2010/main" val="3188010463"/>
                </p:ext>
              </p:extLst>
            </p:nvPr>
          </p:nvGraphicFramePr>
          <p:xfrm>
            <a:off x="1735061" y="5778630"/>
            <a:ext cx="8879520" cy="973001"/>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pic>
          <p:nvPicPr>
            <p:cNvPr id="31" name="Picture 16" descr="Governance - Free security icons">
              <a:extLst>
                <a:ext uri="{FF2B5EF4-FFF2-40B4-BE49-F238E27FC236}">
                  <a16:creationId xmlns:a16="http://schemas.microsoft.com/office/drawing/2014/main" id="{532F5ABF-23D6-57E7-6C93-87A964A39347}"/>
                </a:ext>
              </a:extLst>
            </p:cNvPr>
            <p:cNvPicPr>
              <a:picLocks noChangeAspect="1" noChangeArrowheads="1"/>
            </p:cNvPicPr>
            <p:nvPr/>
          </p:nvPicPr>
          <p:blipFill>
            <a:blip r:embed="rId14">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549353" y="5891911"/>
              <a:ext cx="761821" cy="761821"/>
            </a:xfrm>
            <a:prstGeom prst="rect">
              <a:avLst/>
            </a:prstGeom>
            <a:noFill/>
            <a:ln>
              <a:noFill/>
            </a:ln>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23470303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29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30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30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30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30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30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B2E3D-D0F9-8D13-5398-5E677EE44C7B}"/>
              </a:ext>
            </a:extLst>
          </p:cNvPr>
          <p:cNvSpPr>
            <a:spLocks noGrp="1"/>
          </p:cNvSpPr>
          <p:nvPr>
            <p:ph type="title"/>
          </p:nvPr>
        </p:nvSpPr>
        <p:spPr/>
        <p:txBody>
          <a:bodyPr/>
          <a:lstStyle/>
          <a:p>
            <a:r>
              <a:rPr lang="en-GB" dirty="0"/>
              <a:t>Architecture Complexities</a:t>
            </a:r>
          </a:p>
        </p:txBody>
      </p:sp>
      <p:pic>
        <p:nvPicPr>
          <p:cNvPr id="7" name="Picture 6">
            <a:extLst>
              <a:ext uri="{FF2B5EF4-FFF2-40B4-BE49-F238E27FC236}">
                <a16:creationId xmlns:a16="http://schemas.microsoft.com/office/drawing/2014/main" id="{2601779F-8177-405C-EBFC-FDB9775EBDDE}"/>
              </a:ext>
            </a:extLst>
          </p:cNvPr>
          <p:cNvPicPr>
            <a:picLocks noChangeAspect="1"/>
          </p:cNvPicPr>
          <p:nvPr/>
        </p:nvPicPr>
        <p:blipFill rotWithShape="1">
          <a:blip r:embed="rId2"/>
          <a:srcRect b="38521"/>
          <a:stretch/>
        </p:blipFill>
        <p:spPr>
          <a:xfrm>
            <a:off x="457200" y="902451"/>
            <a:ext cx="6063007" cy="1969311"/>
          </a:xfrm>
          <a:prstGeom prst="rect">
            <a:avLst/>
          </a:prstGeom>
        </p:spPr>
      </p:pic>
      <p:sp>
        <p:nvSpPr>
          <p:cNvPr id="13" name="Arrow: Right 12">
            <a:extLst>
              <a:ext uri="{FF2B5EF4-FFF2-40B4-BE49-F238E27FC236}">
                <a16:creationId xmlns:a16="http://schemas.microsoft.com/office/drawing/2014/main" id="{4E84754F-D5D2-598B-5346-825CE3AD43BB}"/>
              </a:ext>
            </a:extLst>
          </p:cNvPr>
          <p:cNvSpPr/>
          <p:nvPr/>
        </p:nvSpPr>
        <p:spPr>
          <a:xfrm>
            <a:off x="6482529" y="1621663"/>
            <a:ext cx="682099" cy="556591"/>
          </a:xfrm>
          <a:prstGeom prst="rightArrow">
            <a:avLst/>
          </a:prstGeom>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dirty="0">
              <a:solidFill>
                <a:schemeClr val="bg1"/>
              </a:solidFill>
            </a:endParaRPr>
          </a:p>
        </p:txBody>
      </p:sp>
      <p:sp>
        <p:nvSpPr>
          <p:cNvPr id="14" name="Text Placeholder 3">
            <a:extLst>
              <a:ext uri="{FF2B5EF4-FFF2-40B4-BE49-F238E27FC236}">
                <a16:creationId xmlns:a16="http://schemas.microsoft.com/office/drawing/2014/main" id="{4A72A2B7-1ED0-7C1E-45C6-9D7FA4D400F5}"/>
              </a:ext>
            </a:extLst>
          </p:cNvPr>
          <p:cNvSpPr txBox="1">
            <a:spLocks/>
          </p:cNvSpPr>
          <p:nvPr/>
        </p:nvSpPr>
        <p:spPr>
          <a:xfrm>
            <a:off x="7254182" y="1761458"/>
            <a:ext cx="3693215" cy="276999"/>
          </a:xfrm>
          <a:prstGeom prst="rect">
            <a:avLst/>
          </a:prstGeom>
        </p:spPr>
        <p:style>
          <a:lnRef idx="2">
            <a:schemeClr val="accent6"/>
          </a:lnRef>
          <a:fillRef idx="1">
            <a:schemeClr val="lt1"/>
          </a:fillRef>
          <a:effectRef idx="0">
            <a:schemeClr val="accent6"/>
          </a:effectRef>
          <a:fontRef idx="minor">
            <a:schemeClr val="dk1"/>
          </a:fontRef>
        </p:style>
        <p:txBody>
          <a:bodyPr vert="horz" wrap="square" lIns="0" tIns="0" rIns="0" bIns="0" rtlCol="0">
            <a:sp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0">
                      <a:schemeClr val="accent2"/>
                    </a:gs>
                    <a:gs pos="100000">
                      <a:schemeClr val="tx2"/>
                    </a:gs>
                  </a:gsLst>
                  <a:lin ang="2700000" scaled="0"/>
                </a:gradFill>
                <a:latin typeface="+mj-lt"/>
                <a:ea typeface="+mn-ea"/>
                <a:cs typeface="Segoe UI" panose="020B0502040204020203" pitchFamily="34" charset="0"/>
              </a:defRPr>
            </a:lvl1pPr>
            <a:lvl2pPr marL="2286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61988"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855663"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200"/>
              </a:spcBef>
              <a:defRPr/>
            </a:pPr>
            <a:r>
              <a:rPr lang="en-US" sz="1800" dirty="0">
                <a:solidFill>
                  <a:srgbClr val="000000"/>
                </a:solidFill>
                <a:latin typeface="Segoe UI"/>
              </a:rPr>
              <a:t>Expected Solution</a:t>
            </a:r>
          </a:p>
        </p:txBody>
      </p:sp>
      <p:grpSp>
        <p:nvGrpSpPr>
          <p:cNvPr id="21" name="Group 20">
            <a:extLst>
              <a:ext uri="{FF2B5EF4-FFF2-40B4-BE49-F238E27FC236}">
                <a16:creationId xmlns:a16="http://schemas.microsoft.com/office/drawing/2014/main" id="{AD36648C-2D98-1D24-F0DC-EFA3BFDEE511}"/>
              </a:ext>
            </a:extLst>
          </p:cNvPr>
          <p:cNvGrpSpPr/>
          <p:nvPr/>
        </p:nvGrpSpPr>
        <p:grpSpPr>
          <a:xfrm>
            <a:off x="536288" y="2915495"/>
            <a:ext cx="9450101" cy="2661229"/>
            <a:chOff x="536288" y="2915495"/>
            <a:chExt cx="9450101" cy="2661229"/>
          </a:xfrm>
        </p:grpSpPr>
        <p:pic>
          <p:nvPicPr>
            <p:cNvPr id="3" name="Picture 2">
              <a:extLst>
                <a:ext uri="{FF2B5EF4-FFF2-40B4-BE49-F238E27FC236}">
                  <a16:creationId xmlns:a16="http://schemas.microsoft.com/office/drawing/2014/main" id="{04D039CE-4A8A-952C-895F-3A05B6F369FD}"/>
                </a:ext>
              </a:extLst>
            </p:cNvPr>
            <p:cNvPicPr>
              <a:picLocks noChangeAspect="1"/>
            </p:cNvPicPr>
            <p:nvPr/>
          </p:nvPicPr>
          <p:blipFill rotWithShape="1">
            <a:blip r:embed="rId3"/>
            <a:srcRect l="1367" t="10753" r="2833" b="4087"/>
            <a:stretch/>
          </p:blipFill>
          <p:spPr>
            <a:xfrm>
              <a:off x="536288" y="2915495"/>
              <a:ext cx="4953645" cy="2661229"/>
            </a:xfrm>
            <a:prstGeom prst="rect">
              <a:avLst/>
            </a:prstGeom>
          </p:spPr>
        </p:pic>
        <p:sp>
          <p:nvSpPr>
            <p:cNvPr id="15" name="Arrow: Right 14">
              <a:extLst>
                <a:ext uri="{FF2B5EF4-FFF2-40B4-BE49-F238E27FC236}">
                  <a16:creationId xmlns:a16="http://schemas.microsoft.com/office/drawing/2014/main" id="{25C9123E-10A5-C746-95FE-8A8ECC7DFCC2}"/>
                </a:ext>
              </a:extLst>
            </p:cNvPr>
            <p:cNvSpPr/>
            <p:nvPr/>
          </p:nvSpPr>
          <p:spPr>
            <a:xfrm>
              <a:off x="5489933" y="3667651"/>
              <a:ext cx="682099" cy="556591"/>
            </a:xfrm>
            <a:prstGeom prst="rightArrow">
              <a:avLst/>
            </a:prstGeom>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dirty="0">
                <a:solidFill>
                  <a:schemeClr val="bg1"/>
                </a:solidFill>
              </a:endParaRPr>
            </a:p>
          </p:txBody>
        </p:sp>
        <p:sp>
          <p:nvSpPr>
            <p:cNvPr id="16" name="Text Placeholder 3">
              <a:extLst>
                <a:ext uri="{FF2B5EF4-FFF2-40B4-BE49-F238E27FC236}">
                  <a16:creationId xmlns:a16="http://schemas.microsoft.com/office/drawing/2014/main" id="{93CD7E40-E7BB-E205-D93A-CD1A925E3EFE}"/>
                </a:ext>
              </a:extLst>
            </p:cNvPr>
            <p:cNvSpPr txBox="1">
              <a:spLocks/>
            </p:cNvSpPr>
            <p:nvPr/>
          </p:nvSpPr>
          <p:spPr>
            <a:xfrm>
              <a:off x="6293174" y="3667651"/>
              <a:ext cx="3693215" cy="553998"/>
            </a:xfrm>
            <a:prstGeom prst="rect">
              <a:avLst/>
            </a:prstGeom>
          </p:spPr>
          <p:style>
            <a:lnRef idx="2">
              <a:schemeClr val="accent6"/>
            </a:lnRef>
            <a:fillRef idx="1">
              <a:schemeClr val="lt1"/>
            </a:fillRef>
            <a:effectRef idx="0">
              <a:schemeClr val="accent6"/>
            </a:effectRef>
            <a:fontRef idx="minor">
              <a:schemeClr val="dk1"/>
            </a:fontRef>
          </p:style>
          <p:txBody>
            <a:bodyPr vert="horz" wrap="square" lIns="0" tIns="0" rIns="0" bIns="0" rtlCol="0">
              <a:sp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0">
                        <a:schemeClr val="accent2"/>
                      </a:gs>
                      <a:gs pos="100000">
                        <a:schemeClr val="tx2"/>
                      </a:gs>
                    </a:gsLst>
                    <a:lin ang="2700000" scaled="0"/>
                  </a:gradFill>
                  <a:latin typeface="+mj-lt"/>
                  <a:ea typeface="+mn-ea"/>
                  <a:cs typeface="Segoe UI" panose="020B0502040204020203" pitchFamily="34" charset="0"/>
                </a:defRPr>
              </a:lvl1pPr>
              <a:lvl2pPr marL="2286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61988"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855663"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200"/>
                </a:spcBef>
                <a:defRPr/>
              </a:pPr>
              <a:r>
                <a:rPr lang="en-US" sz="1800" dirty="0">
                  <a:solidFill>
                    <a:srgbClr val="000000"/>
                  </a:solidFill>
                  <a:latin typeface="Segoe UI"/>
                </a:rPr>
                <a:t>Actual Solution with Centralized Approach &amp; Management Overhead</a:t>
              </a:r>
            </a:p>
          </p:txBody>
        </p:sp>
      </p:grpSp>
      <p:grpSp>
        <p:nvGrpSpPr>
          <p:cNvPr id="20" name="Group 19">
            <a:extLst>
              <a:ext uri="{FF2B5EF4-FFF2-40B4-BE49-F238E27FC236}">
                <a16:creationId xmlns:a16="http://schemas.microsoft.com/office/drawing/2014/main" id="{DF88F1AF-00B9-FD86-FB70-AC3F64F93B9F}"/>
              </a:ext>
            </a:extLst>
          </p:cNvPr>
          <p:cNvGrpSpPr/>
          <p:nvPr/>
        </p:nvGrpSpPr>
        <p:grpSpPr>
          <a:xfrm>
            <a:off x="448978" y="896751"/>
            <a:ext cx="10490197" cy="1969311"/>
            <a:chOff x="448978" y="896751"/>
            <a:chExt cx="10490197" cy="1969311"/>
          </a:xfrm>
        </p:grpSpPr>
        <p:pic>
          <p:nvPicPr>
            <p:cNvPr id="17" name="Picture 16">
              <a:extLst>
                <a:ext uri="{FF2B5EF4-FFF2-40B4-BE49-F238E27FC236}">
                  <a16:creationId xmlns:a16="http://schemas.microsoft.com/office/drawing/2014/main" id="{6A57611C-2BEE-658C-CB0B-067E1D7F776F}"/>
                </a:ext>
              </a:extLst>
            </p:cNvPr>
            <p:cNvPicPr>
              <a:picLocks noChangeAspect="1"/>
            </p:cNvPicPr>
            <p:nvPr/>
          </p:nvPicPr>
          <p:blipFill rotWithShape="1">
            <a:blip r:embed="rId2"/>
            <a:srcRect b="38521"/>
            <a:stretch/>
          </p:blipFill>
          <p:spPr>
            <a:xfrm>
              <a:off x="448978" y="896751"/>
              <a:ext cx="6063007" cy="1969311"/>
            </a:xfrm>
            <a:prstGeom prst="rect">
              <a:avLst/>
            </a:prstGeom>
          </p:spPr>
        </p:pic>
        <p:sp>
          <p:nvSpPr>
            <p:cNvPr id="18" name="Arrow: Right 17">
              <a:extLst>
                <a:ext uri="{FF2B5EF4-FFF2-40B4-BE49-F238E27FC236}">
                  <a16:creationId xmlns:a16="http://schemas.microsoft.com/office/drawing/2014/main" id="{0CD861C1-9540-37BD-E4F6-15EA531CDD9B}"/>
                </a:ext>
              </a:extLst>
            </p:cNvPr>
            <p:cNvSpPr/>
            <p:nvPr/>
          </p:nvSpPr>
          <p:spPr>
            <a:xfrm>
              <a:off x="6474307" y="1615963"/>
              <a:ext cx="682099" cy="556591"/>
            </a:xfrm>
            <a:prstGeom prst="rightArrow">
              <a:avLst/>
            </a:prstGeom>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dirty="0">
                <a:solidFill>
                  <a:schemeClr val="bg1"/>
                </a:solidFill>
              </a:endParaRPr>
            </a:p>
          </p:txBody>
        </p:sp>
        <p:sp>
          <p:nvSpPr>
            <p:cNvPr id="19" name="Text Placeholder 3">
              <a:extLst>
                <a:ext uri="{FF2B5EF4-FFF2-40B4-BE49-F238E27FC236}">
                  <a16:creationId xmlns:a16="http://schemas.microsoft.com/office/drawing/2014/main" id="{F5D6DD2F-2F21-63A9-171D-238B28461C47}"/>
                </a:ext>
              </a:extLst>
            </p:cNvPr>
            <p:cNvSpPr txBox="1">
              <a:spLocks/>
            </p:cNvSpPr>
            <p:nvPr/>
          </p:nvSpPr>
          <p:spPr>
            <a:xfrm>
              <a:off x="7245960" y="1755758"/>
              <a:ext cx="3693215" cy="276999"/>
            </a:xfrm>
            <a:prstGeom prst="rect">
              <a:avLst/>
            </a:prstGeom>
          </p:spPr>
          <p:style>
            <a:lnRef idx="2">
              <a:schemeClr val="accent6"/>
            </a:lnRef>
            <a:fillRef idx="1">
              <a:schemeClr val="lt1"/>
            </a:fillRef>
            <a:effectRef idx="0">
              <a:schemeClr val="accent6"/>
            </a:effectRef>
            <a:fontRef idx="minor">
              <a:schemeClr val="dk1"/>
            </a:fontRef>
          </p:style>
          <p:txBody>
            <a:bodyPr vert="horz" wrap="square" lIns="0" tIns="0" rIns="0" bIns="0" rtlCol="0">
              <a:sp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0">
                        <a:schemeClr val="accent2"/>
                      </a:gs>
                      <a:gs pos="100000">
                        <a:schemeClr val="tx2"/>
                      </a:gs>
                    </a:gsLst>
                    <a:lin ang="2700000" scaled="0"/>
                  </a:gradFill>
                  <a:latin typeface="+mj-lt"/>
                  <a:ea typeface="+mn-ea"/>
                  <a:cs typeface="Segoe UI" panose="020B0502040204020203" pitchFamily="34" charset="0"/>
                </a:defRPr>
              </a:lvl1pPr>
              <a:lvl2pPr marL="2286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61988"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855663"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200"/>
                </a:spcBef>
                <a:defRPr/>
              </a:pPr>
              <a:r>
                <a:rPr lang="en-US" sz="1800" dirty="0">
                  <a:solidFill>
                    <a:srgbClr val="000000"/>
                  </a:solidFill>
                  <a:latin typeface="Segoe UI"/>
                </a:rPr>
                <a:t>Expected Solution</a:t>
              </a:r>
            </a:p>
          </p:txBody>
        </p:sp>
      </p:grpSp>
      <p:grpSp>
        <p:nvGrpSpPr>
          <p:cNvPr id="24" name="Group 23">
            <a:extLst>
              <a:ext uri="{FF2B5EF4-FFF2-40B4-BE49-F238E27FC236}">
                <a16:creationId xmlns:a16="http://schemas.microsoft.com/office/drawing/2014/main" id="{CE4834F0-502C-99B1-1A44-DDDC1D9A5F3F}"/>
              </a:ext>
            </a:extLst>
          </p:cNvPr>
          <p:cNvGrpSpPr/>
          <p:nvPr/>
        </p:nvGrpSpPr>
        <p:grpSpPr>
          <a:xfrm>
            <a:off x="886120" y="3007294"/>
            <a:ext cx="9865149" cy="3576279"/>
            <a:chOff x="193250" y="2676967"/>
            <a:chExt cx="9865149" cy="3576279"/>
          </a:xfrm>
        </p:grpSpPr>
        <p:pic>
          <p:nvPicPr>
            <p:cNvPr id="6" name="Picture 5">
              <a:extLst>
                <a:ext uri="{FF2B5EF4-FFF2-40B4-BE49-F238E27FC236}">
                  <a16:creationId xmlns:a16="http://schemas.microsoft.com/office/drawing/2014/main" id="{325FE1AE-7E94-A237-DE66-2547850242DB}"/>
                </a:ext>
              </a:extLst>
            </p:cNvPr>
            <p:cNvPicPr>
              <a:picLocks noChangeAspect="1"/>
            </p:cNvPicPr>
            <p:nvPr/>
          </p:nvPicPr>
          <p:blipFill rotWithShape="1">
            <a:blip r:embed="rId4"/>
            <a:srcRect t="3116"/>
            <a:stretch/>
          </p:blipFill>
          <p:spPr>
            <a:xfrm>
              <a:off x="193250" y="2676967"/>
              <a:ext cx="4716910" cy="3576279"/>
            </a:xfrm>
            <a:prstGeom prst="rect">
              <a:avLst/>
            </a:prstGeom>
          </p:spPr>
        </p:pic>
        <p:sp>
          <p:nvSpPr>
            <p:cNvPr id="22" name="Arrow: Right 21">
              <a:extLst>
                <a:ext uri="{FF2B5EF4-FFF2-40B4-BE49-F238E27FC236}">
                  <a16:creationId xmlns:a16="http://schemas.microsoft.com/office/drawing/2014/main" id="{58D04F25-A2BE-12A8-8667-24ACBE279EEA}"/>
                </a:ext>
              </a:extLst>
            </p:cNvPr>
            <p:cNvSpPr/>
            <p:nvPr/>
          </p:nvSpPr>
          <p:spPr>
            <a:xfrm>
              <a:off x="4896067" y="4180432"/>
              <a:ext cx="682099" cy="556591"/>
            </a:xfrm>
            <a:prstGeom prst="rightArrow">
              <a:avLst/>
            </a:prstGeom>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dirty="0">
                <a:solidFill>
                  <a:schemeClr val="bg1"/>
                </a:solidFill>
              </a:endParaRPr>
            </a:p>
          </p:txBody>
        </p:sp>
        <p:sp>
          <p:nvSpPr>
            <p:cNvPr id="23" name="Text Placeholder 3">
              <a:extLst>
                <a:ext uri="{FF2B5EF4-FFF2-40B4-BE49-F238E27FC236}">
                  <a16:creationId xmlns:a16="http://schemas.microsoft.com/office/drawing/2014/main" id="{FE4BF155-4CDC-0F75-20DA-56AF68672B6C}"/>
                </a:ext>
              </a:extLst>
            </p:cNvPr>
            <p:cNvSpPr txBox="1">
              <a:spLocks/>
            </p:cNvSpPr>
            <p:nvPr/>
          </p:nvSpPr>
          <p:spPr>
            <a:xfrm>
              <a:off x="5647460" y="4180432"/>
              <a:ext cx="4410939" cy="553998"/>
            </a:xfrm>
            <a:prstGeom prst="rect">
              <a:avLst/>
            </a:prstGeom>
          </p:spPr>
          <p:style>
            <a:lnRef idx="2">
              <a:schemeClr val="accent6"/>
            </a:lnRef>
            <a:fillRef idx="1">
              <a:schemeClr val="lt1"/>
            </a:fillRef>
            <a:effectRef idx="0">
              <a:schemeClr val="accent6"/>
            </a:effectRef>
            <a:fontRef idx="minor">
              <a:schemeClr val="dk1"/>
            </a:fontRef>
          </p:style>
          <p:txBody>
            <a:bodyPr vert="horz" wrap="square" lIns="0" tIns="0" rIns="0" bIns="0" rtlCol="0">
              <a:sp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0">
                        <a:schemeClr val="accent2"/>
                      </a:gs>
                      <a:gs pos="100000">
                        <a:schemeClr val="tx2"/>
                      </a:gs>
                    </a:gsLst>
                    <a:lin ang="2700000" scaled="0"/>
                  </a:gradFill>
                  <a:latin typeface="+mj-lt"/>
                  <a:ea typeface="+mn-ea"/>
                  <a:cs typeface="Segoe UI" panose="020B0502040204020203" pitchFamily="34" charset="0"/>
                </a:defRPr>
              </a:lvl1pPr>
              <a:lvl2pPr marL="2286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61988"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855663"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200"/>
                </a:spcBef>
                <a:defRPr/>
              </a:pPr>
              <a:r>
                <a:rPr lang="en-US" sz="1800" dirty="0">
                  <a:solidFill>
                    <a:srgbClr val="000000"/>
                  </a:solidFill>
                  <a:latin typeface="Segoe UI"/>
                </a:rPr>
                <a:t>Actual Solution with Decentralized Approach &amp; Hub &amp; Spoke Complexity</a:t>
              </a:r>
            </a:p>
          </p:txBody>
        </p:sp>
      </p:grpSp>
      <p:grpSp>
        <p:nvGrpSpPr>
          <p:cNvPr id="28" name="Group 27">
            <a:extLst>
              <a:ext uri="{FF2B5EF4-FFF2-40B4-BE49-F238E27FC236}">
                <a16:creationId xmlns:a16="http://schemas.microsoft.com/office/drawing/2014/main" id="{FA4F83F4-5134-3883-0ACF-AF053AF7405E}"/>
              </a:ext>
            </a:extLst>
          </p:cNvPr>
          <p:cNvGrpSpPr/>
          <p:nvPr/>
        </p:nvGrpSpPr>
        <p:grpSpPr>
          <a:xfrm>
            <a:off x="1150778" y="3327866"/>
            <a:ext cx="9850303" cy="3511485"/>
            <a:chOff x="1150778" y="3327866"/>
            <a:chExt cx="9850303" cy="3511485"/>
          </a:xfrm>
        </p:grpSpPr>
        <p:pic>
          <p:nvPicPr>
            <p:cNvPr id="12" name="Picture 11">
              <a:extLst>
                <a:ext uri="{FF2B5EF4-FFF2-40B4-BE49-F238E27FC236}">
                  <a16:creationId xmlns:a16="http://schemas.microsoft.com/office/drawing/2014/main" id="{8AFEB3B0-A32A-A307-84C4-3439F3F4421B}"/>
                </a:ext>
              </a:extLst>
            </p:cNvPr>
            <p:cNvPicPr>
              <a:picLocks noChangeAspect="1"/>
            </p:cNvPicPr>
            <p:nvPr/>
          </p:nvPicPr>
          <p:blipFill>
            <a:blip r:embed="rId5"/>
            <a:stretch>
              <a:fillRect/>
            </a:stretch>
          </p:blipFill>
          <p:spPr>
            <a:xfrm>
              <a:off x="1150778" y="3327866"/>
              <a:ext cx="4879305" cy="3511485"/>
            </a:xfrm>
            <a:prstGeom prst="rect">
              <a:avLst/>
            </a:prstGeom>
          </p:spPr>
        </p:pic>
        <p:sp>
          <p:nvSpPr>
            <p:cNvPr id="25" name="Arrow: Right 24">
              <a:extLst>
                <a:ext uri="{FF2B5EF4-FFF2-40B4-BE49-F238E27FC236}">
                  <a16:creationId xmlns:a16="http://schemas.microsoft.com/office/drawing/2014/main" id="{C9664407-09A7-B33B-2D35-0DA1EE968FBD}"/>
                </a:ext>
              </a:extLst>
            </p:cNvPr>
            <p:cNvSpPr/>
            <p:nvPr/>
          </p:nvSpPr>
          <p:spPr>
            <a:xfrm>
              <a:off x="6030083" y="5465344"/>
              <a:ext cx="682099" cy="556591"/>
            </a:xfrm>
            <a:prstGeom prst="rightArrow">
              <a:avLst/>
            </a:prstGeom>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dirty="0">
                <a:solidFill>
                  <a:schemeClr val="bg1"/>
                </a:solidFill>
              </a:endParaRPr>
            </a:p>
          </p:txBody>
        </p:sp>
        <p:sp>
          <p:nvSpPr>
            <p:cNvPr id="26" name="Text Placeholder 3">
              <a:extLst>
                <a:ext uri="{FF2B5EF4-FFF2-40B4-BE49-F238E27FC236}">
                  <a16:creationId xmlns:a16="http://schemas.microsoft.com/office/drawing/2014/main" id="{6D1D7345-0CB9-6D6D-2678-5EE79C5AFDFA}"/>
                </a:ext>
              </a:extLst>
            </p:cNvPr>
            <p:cNvSpPr txBox="1">
              <a:spLocks/>
            </p:cNvSpPr>
            <p:nvPr/>
          </p:nvSpPr>
          <p:spPr>
            <a:xfrm>
              <a:off x="6781477" y="5465344"/>
              <a:ext cx="4219604" cy="553998"/>
            </a:xfrm>
            <a:prstGeom prst="rect">
              <a:avLst/>
            </a:prstGeom>
          </p:spPr>
          <p:style>
            <a:lnRef idx="2">
              <a:schemeClr val="accent6"/>
            </a:lnRef>
            <a:fillRef idx="1">
              <a:schemeClr val="lt1"/>
            </a:fillRef>
            <a:effectRef idx="0">
              <a:schemeClr val="accent6"/>
            </a:effectRef>
            <a:fontRef idx="minor">
              <a:schemeClr val="dk1"/>
            </a:fontRef>
          </p:style>
          <p:txBody>
            <a:bodyPr vert="horz" wrap="square" lIns="0" tIns="0" rIns="0" bIns="0" rtlCol="0">
              <a:sp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0">
                        <a:schemeClr val="accent2"/>
                      </a:gs>
                      <a:gs pos="100000">
                        <a:schemeClr val="tx2"/>
                      </a:gs>
                    </a:gsLst>
                    <a:lin ang="2700000" scaled="0"/>
                  </a:gradFill>
                  <a:latin typeface="+mj-lt"/>
                  <a:ea typeface="+mn-ea"/>
                  <a:cs typeface="Segoe UI" panose="020B0502040204020203" pitchFamily="34" charset="0"/>
                </a:defRPr>
              </a:lvl1pPr>
              <a:lvl2pPr marL="2286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61988"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855663"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200"/>
                </a:spcBef>
                <a:defRPr/>
              </a:pPr>
              <a:r>
                <a:rPr lang="en-US" sz="1800" dirty="0">
                  <a:solidFill>
                    <a:srgbClr val="000000"/>
                  </a:solidFill>
                  <a:latin typeface="Segoe UI"/>
                </a:rPr>
                <a:t>Actual Solution with Networking Complexity</a:t>
              </a:r>
            </a:p>
          </p:txBody>
        </p:sp>
      </p:grpSp>
    </p:spTree>
    <p:extLst>
      <p:ext uri="{BB962C8B-B14F-4D97-AF65-F5344CB8AC3E}">
        <p14:creationId xmlns:p14="http://schemas.microsoft.com/office/powerpoint/2010/main" val="296130691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65655327-D861-DCA0-E593-3FEBB15F6564}"/>
              </a:ext>
            </a:extLst>
          </p:cNvPr>
          <p:cNvSpPr/>
          <p:nvPr/>
        </p:nvSpPr>
        <p:spPr>
          <a:xfrm>
            <a:off x="457200" y="966089"/>
            <a:ext cx="11274552" cy="1005324"/>
          </a:xfrm>
          <a:prstGeom prst="rect">
            <a:avLst/>
          </a:prstGeom>
          <a:solidFill>
            <a:srgbClr val="9CF1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Aft>
                <a:spcPts val="400"/>
              </a:spcAft>
            </a:pPr>
            <a:r>
              <a:rPr lang="en-GB" sz="1600" b="1" dirty="0">
                <a:solidFill>
                  <a:schemeClr val="tx1"/>
                </a:solidFill>
              </a:rPr>
              <a:t>Unified analytics platform that brings together all the data and analytics tools that organizations need</a:t>
            </a:r>
            <a:endParaRPr lang="en-US" sz="1600" b="1" dirty="0">
              <a:solidFill>
                <a:schemeClr val="tx1"/>
              </a:solidFill>
            </a:endParaRPr>
          </a:p>
        </p:txBody>
      </p:sp>
      <p:sp>
        <p:nvSpPr>
          <p:cNvPr id="2" name="Title 1">
            <a:extLst>
              <a:ext uri="{FF2B5EF4-FFF2-40B4-BE49-F238E27FC236}">
                <a16:creationId xmlns:a16="http://schemas.microsoft.com/office/drawing/2014/main" id="{5D5E02FC-4823-6179-650D-F39904AD5555}"/>
              </a:ext>
            </a:extLst>
          </p:cNvPr>
          <p:cNvSpPr>
            <a:spLocks noGrp="1"/>
          </p:cNvSpPr>
          <p:nvPr>
            <p:ph type="title"/>
          </p:nvPr>
        </p:nvSpPr>
        <p:spPr/>
        <p:txBody>
          <a:bodyPr/>
          <a:lstStyle/>
          <a:p>
            <a:r>
              <a:rPr lang="en-GB" dirty="0">
                <a:solidFill>
                  <a:srgbClr val="036258"/>
                </a:solidFill>
              </a:rPr>
              <a:t>Unified Analytics</a:t>
            </a:r>
          </a:p>
        </p:txBody>
      </p:sp>
      <p:pic>
        <p:nvPicPr>
          <p:cNvPr id="3" name="Picture 2">
            <a:extLst>
              <a:ext uri="{FF2B5EF4-FFF2-40B4-BE49-F238E27FC236}">
                <a16:creationId xmlns:a16="http://schemas.microsoft.com/office/drawing/2014/main" id="{8C3A0592-4064-B7C1-0504-AC1BAC6CB825}"/>
              </a:ext>
            </a:extLst>
          </p:cNvPr>
          <p:cNvPicPr>
            <a:picLocks noChangeAspect="1"/>
          </p:cNvPicPr>
          <p:nvPr/>
        </p:nvPicPr>
        <p:blipFill>
          <a:blip r:embed="rId2"/>
          <a:stretch>
            <a:fillRect/>
          </a:stretch>
        </p:blipFill>
        <p:spPr>
          <a:xfrm>
            <a:off x="6286889" y="2447232"/>
            <a:ext cx="415636" cy="415636"/>
          </a:xfrm>
          <a:prstGeom prst="rect">
            <a:avLst/>
          </a:prstGeom>
        </p:spPr>
      </p:pic>
      <p:pic>
        <p:nvPicPr>
          <p:cNvPr id="4" name="Graphic 3">
            <a:extLst>
              <a:ext uri="{FF2B5EF4-FFF2-40B4-BE49-F238E27FC236}">
                <a16:creationId xmlns:a16="http://schemas.microsoft.com/office/drawing/2014/main" id="{CD66B0A7-5CAA-5685-AD4C-1C33625FBCC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80692" y="2447232"/>
            <a:ext cx="415636" cy="415636"/>
          </a:xfrm>
          <a:prstGeom prst="rect">
            <a:avLst/>
          </a:prstGeom>
        </p:spPr>
      </p:pic>
      <p:pic>
        <p:nvPicPr>
          <p:cNvPr id="5" name="Graphic 4">
            <a:extLst>
              <a:ext uri="{FF2B5EF4-FFF2-40B4-BE49-F238E27FC236}">
                <a16:creationId xmlns:a16="http://schemas.microsoft.com/office/drawing/2014/main" id="{6CF6E5E6-4F57-2388-6F3F-1D1581125E8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838972" y="2428339"/>
            <a:ext cx="453422" cy="453422"/>
          </a:xfrm>
          <a:prstGeom prst="rect">
            <a:avLst/>
          </a:prstGeom>
        </p:spPr>
      </p:pic>
      <p:pic>
        <p:nvPicPr>
          <p:cNvPr id="6" name="chart" descr="chart">
            <a:extLst>
              <a:ext uri="{FF2B5EF4-FFF2-40B4-BE49-F238E27FC236}">
                <a16:creationId xmlns:a16="http://schemas.microsoft.com/office/drawing/2014/main" id="{14AEA07C-2F92-8A93-C5F6-E847310DE1F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813778" y="2428340"/>
            <a:ext cx="453422" cy="453420"/>
          </a:xfrm>
          <a:prstGeom prst="rect">
            <a:avLst/>
          </a:prstGeom>
        </p:spPr>
      </p:pic>
      <p:pic>
        <p:nvPicPr>
          <p:cNvPr id="7" name="Graphic 6">
            <a:extLst>
              <a:ext uri="{FF2B5EF4-FFF2-40B4-BE49-F238E27FC236}">
                <a16:creationId xmlns:a16="http://schemas.microsoft.com/office/drawing/2014/main" id="{2CB73D9B-121A-5C6C-52F9-8D8FC663C495}"/>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303759" y="2395972"/>
            <a:ext cx="518156" cy="518156"/>
          </a:xfrm>
          <a:prstGeom prst="rect">
            <a:avLst/>
          </a:prstGeom>
        </p:spPr>
      </p:pic>
      <p:pic>
        <p:nvPicPr>
          <p:cNvPr id="8" name="!!datascienceicon">
            <a:extLst>
              <a:ext uri="{FF2B5EF4-FFF2-40B4-BE49-F238E27FC236}">
                <a16:creationId xmlns:a16="http://schemas.microsoft.com/office/drawing/2014/main" id="{77241DB6-D8F9-DDE0-3610-DB68C808FA0D}"/>
              </a:ext>
            </a:extLst>
          </p:cNvPr>
          <p:cNvPicPr>
            <a:picLocks noChangeAspect="1"/>
          </p:cNvPicPr>
          <p:nvPr/>
        </p:nvPicPr>
        <p:blipFill rotWithShape="1">
          <a:blip r:embed="rId11">
            <a:extLst>
              <a:ext uri="{28A0092B-C50C-407E-A947-70E740481C1C}">
                <a14:useLocalDpi xmlns:a14="http://schemas.microsoft.com/office/drawing/2010/main" val="0"/>
              </a:ext>
            </a:extLst>
          </a:blip>
          <a:srcRect l="-6889" b="-12271"/>
          <a:stretch/>
        </p:blipFill>
        <p:spPr>
          <a:xfrm>
            <a:off x="7506034" y="2401699"/>
            <a:ext cx="463239" cy="506703"/>
          </a:xfrm>
          <a:prstGeom prst="rect">
            <a:avLst/>
          </a:prstGeom>
          <a:ln w="10108" cap="flat">
            <a:noFill/>
            <a:prstDash val="solid"/>
            <a:miter/>
          </a:ln>
        </p:spPr>
      </p:pic>
      <p:pic>
        <p:nvPicPr>
          <p:cNvPr id="9" name="Picture 8">
            <a:extLst>
              <a:ext uri="{FF2B5EF4-FFF2-40B4-BE49-F238E27FC236}">
                <a16:creationId xmlns:a16="http://schemas.microsoft.com/office/drawing/2014/main" id="{9B436D5D-4241-A5AA-2012-C903BD636438}"/>
              </a:ext>
            </a:extLst>
          </p:cNvPr>
          <p:cNvPicPr>
            <a:picLocks noChangeAspect="1"/>
          </p:cNvPicPr>
          <p:nvPr/>
        </p:nvPicPr>
        <p:blipFill>
          <a:blip r:embed="rId12">
            <a:extLst>
              <a:ext uri="{28A0092B-C50C-407E-A947-70E740481C1C}">
                <a14:useLocalDpi xmlns:a14="http://schemas.microsoft.com/office/drawing/2010/main" val="0"/>
              </a:ext>
            </a:extLst>
          </a:blip>
          <a:srcRect/>
          <a:stretch/>
        </p:blipFill>
        <p:spPr>
          <a:xfrm>
            <a:off x="2498611" y="2430024"/>
            <a:ext cx="547890" cy="450053"/>
          </a:xfrm>
          <a:prstGeom prst="rect">
            <a:avLst/>
          </a:prstGeom>
        </p:spPr>
      </p:pic>
      <p:sp>
        <p:nvSpPr>
          <p:cNvPr id="10" name="TextBox 9">
            <a:extLst>
              <a:ext uri="{FF2B5EF4-FFF2-40B4-BE49-F238E27FC236}">
                <a16:creationId xmlns:a16="http://schemas.microsoft.com/office/drawing/2014/main" id="{73663576-AFE9-D0EC-6E78-192605A8D0F7}"/>
              </a:ext>
            </a:extLst>
          </p:cNvPr>
          <p:cNvSpPr txBox="1"/>
          <p:nvPr/>
        </p:nvSpPr>
        <p:spPr>
          <a:xfrm>
            <a:off x="1039354" y="3063971"/>
            <a:ext cx="1098313" cy="553998"/>
          </a:xfrm>
          <a:prstGeom prst="rect">
            <a:avLst/>
          </a:prstGeom>
          <a:noFill/>
        </p:spPr>
        <p:txBody>
          <a:bodyPr wrap="none" lIns="0" tIns="0" rIns="0" bIns="0">
            <a:spAutoFit/>
          </a:bodyPr>
          <a:lstStyle/>
          <a:p>
            <a:pPr algn="ctr" defTabSz="914400">
              <a:defRPr/>
            </a:pPr>
            <a:r>
              <a:rPr lang="en-US" sz="1800" b="1" kern="1000" spc="-50" dirty="0">
                <a:solidFill>
                  <a:srgbClr val="000000"/>
                </a:solidFill>
                <a:latin typeface="Segoe UI Semibold"/>
              </a:rPr>
              <a:t>Data</a:t>
            </a:r>
            <a:br>
              <a:rPr lang="en-US" sz="1800" b="1" kern="1000" spc="-50" dirty="0">
                <a:solidFill>
                  <a:srgbClr val="000000"/>
                </a:solidFill>
                <a:latin typeface="Segoe UI Semibold"/>
              </a:rPr>
            </a:br>
            <a:r>
              <a:rPr lang="en-US" sz="1800" b="1" kern="1000" spc="-50" dirty="0">
                <a:solidFill>
                  <a:srgbClr val="000000"/>
                </a:solidFill>
                <a:latin typeface="Segoe UI Semibold"/>
              </a:rPr>
              <a:t>Integration</a:t>
            </a:r>
          </a:p>
        </p:txBody>
      </p:sp>
      <p:sp>
        <p:nvSpPr>
          <p:cNvPr id="11" name="TextBox 10">
            <a:extLst>
              <a:ext uri="{FF2B5EF4-FFF2-40B4-BE49-F238E27FC236}">
                <a16:creationId xmlns:a16="http://schemas.microsoft.com/office/drawing/2014/main" id="{9DA2E371-5053-402E-26D7-2C0A1F9295A2}"/>
              </a:ext>
            </a:extLst>
          </p:cNvPr>
          <p:cNvSpPr txBox="1"/>
          <p:nvPr/>
        </p:nvSpPr>
        <p:spPr>
          <a:xfrm>
            <a:off x="4509313" y="3063971"/>
            <a:ext cx="1112741" cy="553998"/>
          </a:xfrm>
          <a:prstGeom prst="rect">
            <a:avLst/>
          </a:prstGeom>
          <a:noFill/>
        </p:spPr>
        <p:txBody>
          <a:bodyPr wrap="none" lIns="0" tIns="0" rIns="0" bIns="0">
            <a:spAutoFit/>
          </a:bodyPr>
          <a:lstStyle/>
          <a:p>
            <a:pPr algn="ctr" defTabSz="914400">
              <a:defRPr/>
            </a:pPr>
            <a:r>
              <a:rPr lang="en-US" sz="1800" b="1" kern="1000" spc="-50">
                <a:solidFill>
                  <a:srgbClr val="000000"/>
                </a:solidFill>
                <a:latin typeface="Segoe UI Semibold"/>
              </a:rPr>
              <a:t>Data</a:t>
            </a:r>
          </a:p>
          <a:p>
            <a:pPr algn="ctr" defTabSz="914400">
              <a:defRPr/>
            </a:pPr>
            <a:r>
              <a:rPr lang="en-US" sz="1800" b="1" kern="1000" spc="-50">
                <a:solidFill>
                  <a:srgbClr val="000000"/>
                </a:solidFill>
                <a:latin typeface="Segoe UI Semibold"/>
              </a:rPr>
              <a:t>Warehouse</a:t>
            </a:r>
          </a:p>
        </p:txBody>
      </p:sp>
      <p:sp>
        <p:nvSpPr>
          <p:cNvPr id="12" name="TextBox 11">
            <a:extLst>
              <a:ext uri="{FF2B5EF4-FFF2-40B4-BE49-F238E27FC236}">
                <a16:creationId xmlns:a16="http://schemas.microsoft.com/office/drawing/2014/main" id="{EBF1C8A5-FC1E-8531-0222-6CE858172334}"/>
              </a:ext>
            </a:extLst>
          </p:cNvPr>
          <p:cNvSpPr txBox="1"/>
          <p:nvPr/>
        </p:nvSpPr>
        <p:spPr>
          <a:xfrm>
            <a:off x="5982998" y="3063971"/>
            <a:ext cx="1023418" cy="553998"/>
          </a:xfrm>
          <a:prstGeom prst="rect">
            <a:avLst/>
          </a:prstGeom>
          <a:noFill/>
        </p:spPr>
        <p:txBody>
          <a:bodyPr wrap="square" lIns="0" tIns="0" rIns="0" bIns="0">
            <a:spAutoFit/>
          </a:bodyPr>
          <a:lstStyle/>
          <a:p>
            <a:pPr algn="ctr" defTabSz="914400">
              <a:defRPr/>
            </a:pPr>
            <a:r>
              <a:rPr lang="en-US" sz="1800" b="1" kern="1000" spc="-50">
                <a:solidFill>
                  <a:srgbClr val="000000"/>
                </a:solidFill>
                <a:latin typeface="Segoe UI Semibold"/>
              </a:rPr>
              <a:t>Real Time Analytics</a:t>
            </a:r>
          </a:p>
        </p:txBody>
      </p:sp>
      <p:sp>
        <p:nvSpPr>
          <p:cNvPr id="13" name="TextBox 12">
            <a:extLst>
              <a:ext uri="{FF2B5EF4-FFF2-40B4-BE49-F238E27FC236}">
                <a16:creationId xmlns:a16="http://schemas.microsoft.com/office/drawing/2014/main" id="{9386579D-C350-694B-5C55-72E7C49097AB}"/>
              </a:ext>
            </a:extLst>
          </p:cNvPr>
          <p:cNvSpPr txBox="1"/>
          <p:nvPr/>
        </p:nvSpPr>
        <p:spPr>
          <a:xfrm>
            <a:off x="8468891" y="3063971"/>
            <a:ext cx="1143197" cy="553998"/>
          </a:xfrm>
          <a:prstGeom prst="rect">
            <a:avLst/>
          </a:prstGeom>
          <a:noFill/>
        </p:spPr>
        <p:txBody>
          <a:bodyPr wrap="none" lIns="0" tIns="0" rIns="0" bIns="0">
            <a:spAutoFit/>
          </a:bodyPr>
          <a:lstStyle/>
          <a:p>
            <a:pPr algn="ctr" defTabSz="914400">
              <a:defRPr/>
            </a:pPr>
            <a:r>
              <a:rPr lang="en-US" sz="1800" b="1" kern="1000" spc="-50">
                <a:solidFill>
                  <a:srgbClr val="000000"/>
                </a:solidFill>
                <a:latin typeface="Segoe UI Semibold"/>
              </a:rPr>
              <a:t>Business</a:t>
            </a:r>
          </a:p>
          <a:p>
            <a:pPr algn="ctr" defTabSz="914400">
              <a:defRPr/>
            </a:pPr>
            <a:r>
              <a:rPr lang="en-US" sz="1800" b="1" kern="1000" spc="-50">
                <a:solidFill>
                  <a:srgbClr val="000000"/>
                </a:solidFill>
                <a:latin typeface="Segoe UI Semibold"/>
              </a:rPr>
              <a:t>Intelligence</a:t>
            </a:r>
          </a:p>
        </p:txBody>
      </p:sp>
      <p:sp>
        <p:nvSpPr>
          <p:cNvPr id="14" name="TextBox 13">
            <a:extLst>
              <a:ext uri="{FF2B5EF4-FFF2-40B4-BE49-F238E27FC236}">
                <a16:creationId xmlns:a16="http://schemas.microsoft.com/office/drawing/2014/main" id="{A21C54D7-FDB6-05A3-EBBC-C1A2B8539C6B}"/>
              </a:ext>
            </a:extLst>
          </p:cNvPr>
          <p:cNvSpPr txBox="1"/>
          <p:nvPr/>
        </p:nvSpPr>
        <p:spPr>
          <a:xfrm>
            <a:off x="7367360" y="3063971"/>
            <a:ext cx="740587" cy="553998"/>
          </a:xfrm>
          <a:prstGeom prst="rect">
            <a:avLst/>
          </a:prstGeom>
          <a:noFill/>
        </p:spPr>
        <p:txBody>
          <a:bodyPr wrap="none" lIns="0" tIns="0" rIns="0" bIns="0">
            <a:spAutoFit/>
          </a:bodyPr>
          <a:lstStyle/>
          <a:p>
            <a:pPr algn="ctr" defTabSz="914400">
              <a:defRPr/>
            </a:pPr>
            <a:r>
              <a:rPr lang="en-US" sz="1800" b="1" kern="1000" spc="-50">
                <a:solidFill>
                  <a:srgbClr val="000000"/>
                </a:solidFill>
                <a:latin typeface="Segoe UI Semibold"/>
              </a:rPr>
              <a:t>Data</a:t>
            </a:r>
          </a:p>
          <a:p>
            <a:pPr algn="ctr" defTabSz="914400">
              <a:defRPr/>
            </a:pPr>
            <a:r>
              <a:rPr lang="en-US" sz="1800" b="1" kern="1000" spc="-50">
                <a:solidFill>
                  <a:srgbClr val="000000"/>
                </a:solidFill>
                <a:latin typeface="Segoe UI Semibold"/>
              </a:rPr>
              <a:t>Science</a:t>
            </a:r>
          </a:p>
        </p:txBody>
      </p:sp>
      <p:sp>
        <p:nvSpPr>
          <p:cNvPr id="15" name="!!datalake">
            <a:extLst>
              <a:ext uri="{FF2B5EF4-FFF2-40B4-BE49-F238E27FC236}">
                <a16:creationId xmlns:a16="http://schemas.microsoft.com/office/drawing/2014/main" id="{BB71480C-58A5-8966-DB55-79A18769D977}"/>
              </a:ext>
            </a:extLst>
          </p:cNvPr>
          <p:cNvSpPr txBox="1"/>
          <p:nvPr/>
        </p:nvSpPr>
        <p:spPr>
          <a:xfrm>
            <a:off x="2512069" y="3063971"/>
            <a:ext cx="520975" cy="553998"/>
          </a:xfrm>
          <a:prstGeom prst="rect">
            <a:avLst/>
          </a:prstGeom>
          <a:noFill/>
        </p:spPr>
        <p:txBody>
          <a:bodyPr wrap="none" lIns="0" tIns="0" rIns="0" bIns="0">
            <a:spAutoFit/>
          </a:bodyPr>
          <a:lstStyle>
            <a:defPPr>
              <a:defRPr lang="en-US"/>
            </a:defPPr>
            <a:lvl1pPr algn="ctr">
              <a:defRPr sz="2400" b="1" kern="1000" spc="-50">
                <a:latin typeface="+mj-lt"/>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1000" cap="none" spc="-50" normalizeH="0" baseline="0" noProof="0">
                <a:ln>
                  <a:noFill/>
                </a:ln>
                <a:solidFill>
                  <a:srgbClr val="000000"/>
                </a:solidFill>
                <a:effectLst/>
                <a:uLnTx/>
                <a:uFillTx/>
                <a:latin typeface="Segoe UI Semibold"/>
              </a:rPr>
              <a:t>Data </a:t>
            </a:r>
            <a:br>
              <a:rPr kumimoji="0" lang="en-US" sz="1800" b="1" i="0" u="none" strike="noStrike" kern="1000" cap="none" spc="-50" normalizeH="0" baseline="0" noProof="0">
                <a:ln>
                  <a:noFill/>
                </a:ln>
                <a:solidFill>
                  <a:srgbClr val="000000"/>
                </a:solidFill>
                <a:effectLst/>
                <a:uLnTx/>
                <a:uFillTx/>
                <a:latin typeface="Segoe UI Semibold"/>
              </a:rPr>
            </a:br>
            <a:r>
              <a:rPr kumimoji="0" lang="en-US" sz="1800" b="1" i="0" u="none" strike="noStrike" kern="1000" cap="none" spc="-50" normalizeH="0" baseline="0" noProof="0">
                <a:ln>
                  <a:noFill/>
                </a:ln>
                <a:solidFill>
                  <a:srgbClr val="000000"/>
                </a:solidFill>
                <a:effectLst/>
                <a:uLnTx/>
                <a:uFillTx/>
                <a:latin typeface="Segoe UI Semibold"/>
              </a:rPr>
              <a:t>Lake</a:t>
            </a:r>
          </a:p>
        </p:txBody>
      </p:sp>
      <p:sp>
        <p:nvSpPr>
          <p:cNvPr id="16" name="TextBox 15">
            <a:extLst>
              <a:ext uri="{FF2B5EF4-FFF2-40B4-BE49-F238E27FC236}">
                <a16:creationId xmlns:a16="http://schemas.microsoft.com/office/drawing/2014/main" id="{6828275C-FD57-D131-4E9E-97E95AA8C735}"/>
              </a:ext>
            </a:extLst>
          </p:cNvPr>
          <p:cNvSpPr txBox="1"/>
          <p:nvPr/>
        </p:nvSpPr>
        <p:spPr>
          <a:xfrm>
            <a:off x="9973029" y="3063971"/>
            <a:ext cx="1179617" cy="276999"/>
          </a:xfrm>
          <a:prstGeom prst="rect">
            <a:avLst/>
          </a:prstGeom>
          <a:noFill/>
        </p:spPr>
        <p:txBody>
          <a:bodyPr wrap="none" lIns="0" tIns="0" rIns="0" bIns="0">
            <a:spAutoFit/>
          </a:bodyPr>
          <a:lstStyle/>
          <a:p>
            <a:pPr algn="ctr" defTabSz="914400">
              <a:defRPr/>
            </a:pPr>
            <a:r>
              <a:rPr lang="en-US" sz="1800" b="1" kern="1000" spc="-50">
                <a:solidFill>
                  <a:srgbClr val="000000"/>
                </a:solidFill>
                <a:latin typeface="Segoe UI Semibold"/>
              </a:rPr>
              <a:t>Governance</a:t>
            </a:r>
          </a:p>
        </p:txBody>
      </p:sp>
      <p:sp>
        <p:nvSpPr>
          <p:cNvPr id="17" name="TextBox 16">
            <a:extLst>
              <a:ext uri="{FF2B5EF4-FFF2-40B4-BE49-F238E27FC236}">
                <a16:creationId xmlns:a16="http://schemas.microsoft.com/office/drawing/2014/main" id="{E26FF30A-C387-DBEC-0F44-D9B444192F16}"/>
              </a:ext>
            </a:extLst>
          </p:cNvPr>
          <p:cNvSpPr txBox="1"/>
          <p:nvPr/>
        </p:nvSpPr>
        <p:spPr>
          <a:xfrm>
            <a:off x="3380530" y="3063971"/>
            <a:ext cx="767839" cy="553998"/>
          </a:xfrm>
          <a:prstGeom prst="rect">
            <a:avLst/>
          </a:prstGeom>
          <a:noFill/>
        </p:spPr>
        <p:txBody>
          <a:bodyPr wrap="none" lIns="0" tIns="0" rIns="0" bIns="0">
            <a:spAutoFit/>
          </a:bodyPr>
          <a:lstStyle>
            <a:defPPr>
              <a:defRPr lang="en-US"/>
            </a:defPPr>
            <a:lvl1pPr algn="ctr">
              <a:defRPr sz="2400" b="1" kern="1000" spc="-50">
                <a:latin typeface="+mj-lt"/>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1000" cap="none" spc="-50" normalizeH="0" baseline="0" noProof="0">
                <a:ln>
                  <a:noFill/>
                </a:ln>
                <a:solidFill>
                  <a:srgbClr val="000000"/>
                </a:solidFill>
                <a:effectLst/>
                <a:uLnTx/>
                <a:uFillTx/>
                <a:latin typeface="Segoe UI Semibold"/>
              </a:rPr>
              <a:t>Spark</a:t>
            </a:r>
            <a:br>
              <a:rPr kumimoji="0" lang="en-US" sz="1800" b="1" i="0" u="none" strike="noStrike" kern="1000" cap="none" spc="-50" normalizeH="0" baseline="0" noProof="0">
                <a:ln>
                  <a:noFill/>
                </a:ln>
                <a:solidFill>
                  <a:srgbClr val="000000"/>
                </a:solidFill>
                <a:effectLst/>
                <a:uLnTx/>
                <a:uFillTx/>
                <a:latin typeface="Segoe UI Semibold"/>
              </a:rPr>
            </a:br>
            <a:r>
              <a:rPr kumimoji="0" lang="en-US" sz="1800" b="1" i="0" u="none" strike="noStrike" kern="1000" cap="none" spc="-50" normalizeH="0" baseline="0" noProof="0">
                <a:ln>
                  <a:noFill/>
                </a:ln>
                <a:solidFill>
                  <a:srgbClr val="000000"/>
                </a:solidFill>
                <a:effectLst/>
                <a:uLnTx/>
                <a:uFillTx/>
                <a:latin typeface="Segoe UI Semibold"/>
              </a:rPr>
              <a:t>Engines</a:t>
            </a:r>
          </a:p>
        </p:txBody>
      </p:sp>
      <p:pic>
        <p:nvPicPr>
          <p:cNvPr id="18" name="Picture 17">
            <a:extLst>
              <a:ext uri="{FF2B5EF4-FFF2-40B4-BE49-F238E27FC236}">
                <a16:creationId xmlns:a16="http://schemas.microsoft.com/office/drawing/2014/main" id="{0A8AD4DC-45CB-3849-BF19-79C0EA328B85}"/>
              </a:ext>
            </a:extLst>
          </p:cNvPr>
          <p:cNvPicPr>
            <a:picLocks noChangeAspect="1"/>
          </p:cNvPicPr>
          <p:nvPr/>
        </p:nvPicPr>
        <p:blipFill>
          <a:blip r:embed="rId13"/>
          <a:stretch>
            <a:fillRect/>
          </a:stretch>
        </p:blipFill>
        <p:spPr>
          <a:xfrm>
            <a:off x="3400072" y="2465371"/>
            <a:ext cx="730124" cy="379359"/>
          </a:xfrm>
          <a:prstGeom prst="rect">
            <a:avLst/>
          </a:prstGeom>
        </p:spPr>
      </p:pic>
      <p:sp>
        <p:nvSpPr>
          <p:cNvPr id="20" name="!!Line1">
            <a:extLst>
              <a:ext uri="{FF2B5EF4-FFF2-40B4-BE49-F238E27FC236}">
                <a16:creationId xmlns:a16="http://schemas.microsoft.com/office/drawing/2014/main" id="{B7098081-5CDD-F8F5-EC27-70F3CC15074F}"/>
              </a:ext>
            </a:extLst>
          </p:cNvPr>
          <p:cNvSpPr/>
          <p:nvPr/>
        </p:nvSpPr>
        <p:spPr bwMode="auto">
          <a:xfrm rot="16200000">
            <a:off x="4916776" y="-2109122"/>
            <a:ext cx="2358448" cy="11026772"/>
          </a:xfrm>
          <a:prstGeom prst="roundRect">
            <a:avLst>
              <a:gd name="adj" fmla="val 23291"/>
            </a:avLst>
          </a:prstGeom>
          <a:noFill/>
          <a:ln w="9525" cap="flat" cmpd="sng" algn="ctr">
            <a:gradFill flip="none" rotWithShape="1">
              <a:gsLst>
                <a:gs pos="0">
                  <a:srgbClr val="0078D4"/>
                </a:gs>
                <a:gs pos="100000">
                  <a:srgbClr val="FFFFFF">
                    <a:alpha val="0"/>
                  </a:srgbClr>
                </a:gs>
                <a:gs pos="76000">
                  <a:srgbClr val="FFFFFF">
                    <a:alpha val="0"/>
                  </a:srgbClr>
                </a:gs>
              </a:gsLst>
              <a:lin ang="0" scaled="1"/>
              <a:tileRect/>
            </a:gra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1" name="TextBox 20">
            <a:extLst>
              <a:ext uri="{FF2B5EF4-FFF2-40B4-BE49-F238E27FC236}">
                <a16:creationId xmlns:a16="http://schemas.microsoft.com/office/drawing/2014/main" id="{56A9F71C-8B6B-2162-675D-DB381B638DFD}"/>
              </a:ext>
            </a:extLst>
          </p:cNvPr>
          <p:cNvSpPr txBox="1"/>
          <p:nvPr/>
        </p:nvSpPr>
        <p:spPr>
          <a:xfrm>
            <a:off x="4011105" y="4240446"/>
            <a:ext cx="4096842" cy="553998"/>
          </a:xfrm>
          <a:prstGeom prst="rect">
            <a:avLst/>
          </a:prstGeom>
          <a:solidFill>
            <a:srgbClr val="FFFFFF"/>
          </a:solid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600" b="0" i="0" u="none" strike="noStrike" kern="0" cap="none" spc="0" normalizeH="0" baseline="0" noProof="0" dirty="0">
                <a:ln>
                  <a:noFill/>
                </a:ln>
                <a:solidFill>
                  <a:srgbClr val="0078D4"/>
                </a:solidFill>
                <a:effectLst/>
                <a:uLnTx/>
                <a:uFillTx/>
                <a:latin typeface="Segoe UI Semibold"/>
                <a:cs typeface="Segoe UI" panose="020B0502040204020203" pitchFamily="34" charset="0"/>
              </a:rPr>
              <a:t>Unified analytics</a:t>
            </a:r>
          </a:p>
        </p:txBody>
      </p:sp>
      <p:sp>
        <p:nvSpPr>
          <p:cNvPr id="22" name="Text Placeholder 3">
            <a:extLst>
              <a:ext uri="{FF2B5EF4-FFF2-40B4-BE49-F238E27FC236}">
                <a16:creationId xmlns:a16="http://schemas.microsoft.com/office/drawing/2014/main" id="{AECD3DEA-E8D7-6F73-064A-4AC2C6781AA9}"/>
              </a:ext>
            </a:extLst>
          </p:cNvPr>
          <p:cNvSpPr txBox="1">
            <a:spLocks/>
          </p:cNvSpPr>
          <p:nvPr/>
        </p:nvSpPr>
        <p:spPr>
          <a:xfrm>
            <a:off x="552450" y="4892531"/>
            <a:ext cx="11087100" cy="764312"/>
          </a:xfrm>
          <a:prstGeom prst="rect">
            <a:avLst/>
          </a:prstGeom>
        </p:spPr>
        <p:txBody>
          <a:bodyPr vert="horz" wrap="square" lIns="0" tIns="0" rIns="0" bIns="0" rtlCol="0">
            <a:sp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0">
                      <a:schemeClr val="accent2"/>
                    </a:gs>
                    <a:gs pos="100000">
                      <a:schemeClr val="tx2"/>
                    </a:gs>
                  </a:gsLst>
                  <a:lin ang="2700000" scaled="0"/>
                </a:gradFill>
                <a:latin typeface="+mj-lt"/>
                <a:ea typeface="+mn-ea"/>
                <a:cs typeface="Segoe UI" panose="020B0502040204020203" pitchFamily="34" charset="0"/>
              </a:defRPr>
            </a:lvl1pPr>
            <a:lvl2pPr marL="2286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61988"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855663"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200"/>
              </a:spcBef>
              <a:defRPr/>
            </a:pPr>
            <a:r>
              <a:rPr lang="en-US" sz="2400" dirty="0">
                <a:solidFill>
                  <a:srgbClr val="000000"/>
                </a:solidFill>
                <a:latin typeface="Segoe UI"/>
              </a:rPr>
              <a:t>End-to-end analytics data fabric </a:t>
            </a:r>
          </a:p>
          <a:p>
            <a:pPr>
              <a:spcBef>
                <a:spcPts val="200"/>
              </a:spcBef>
              <a:defRPr/>
            </a:pPr>
            <a:r>
              <a:rPr lang="en-US" sz="2400" dirty="0">
                <a:solidFill>
                  <a:srgbClr val="000000"/>
                </a:solidFill>
                <a:latin typeface="Segoe UI"/>
              </a:rPr>
              <a:t>From the data lake to the business user</a:t>
            </a:r>
          </a:p>
        </p:txBody>
      </p:sp>
    </p:spTree>
    <p:extLst>
      <p:ext uri="{BB962C8B-B14F-4D97-AF65-F5344CB8AC3E}">
        <p14:creationId xmlns:p14="http://schemas.microsoft.com/office/powerpoint/2010/main" val="157404415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42" presetClass="path" presetSubtype="0" decel="100000" fill="hold" grpId="1" nodeType="withEffect">
                                  <p:stCondLst>
                                    <p:cond delay="100"/>
                                  </p:stCondLst>
                                  <p:childTnLst>
                                    <p:animMotion origin="layout" path="M 0 -1.48148E-6 L 0 0.03472 " pathEditMode="relative" rAng="0" ptsTypes="AA">
                                      <p:cBhvr>
                                        <p:cTn id="9" dur="750" spd="-100000" fill="hold"/>
                                        <p:tgtEl>
                                          <p:spTgt spid="22"/>
                                        </p:tgtEl>
                                        <p:attrNameLst>
                                          <p:attrName>ppt_x</p:attrName>
                                          <p:attrName>ppt_y</p:attrName>
                                        </p:attrNameLst>
                                      </p:cBhvr>
                                      <p:rCtr x="0" y="173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2"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62">
            <a:extLst>
              <a:ext uri="{FF2B5EF4-FFF2-40B4-BE49-F238E27FC236}">
                <a16:creationId xmlns:a16="http://schemas.microsoft.com/office/drawing/2014/main" id="{3168E0F1-9232-3CE6-4DCC-BCD3B4EC82E3}"/>
              </a:ext>
            </a:extLst>
          </p:cNvPr>
          <p:cNvSpPr/>
          <p:nvPr/>
        </p:nvSpPr>
        <p:spPr bwMode="auto">
          <a:xfrm>
            <a:off x="454169" y="1160599"/>
            <a:ext cx="6702754" cy="5284928"/>
          </a:xfrm>
          <a:prstGeom prst="roundRect">
            <a:avLst>
              <a:gd name="adj" fmla="val 3641"/>
            </a:avLst>
          </a:prstGeom>
          <a:solidFill>
            <a:srgbClr val="FFFFFF"/>
          </a:solidFill>
          <a:ln w="9525" cap="flat" cmpd="sng" algn="ctr">
            <a:noFill/>
            <a:prstDash val="solid"/>
            <a:headEnd type="none" w="med" len="med"/>
            <a:tailEnd type="none" w="med" len="med"/>
          </a:ln>
          <a:effectLst>
            <a:outerShdw blurRad="288696" dist="38100" dir="2700000" algn="tl" rotWithShape="0">
              <a:prstClr val="black">
                <a:alpha val="19774"/>
              </a:prstClr>
            </a:outerShdw>
          </a:effectLst>
        </p:spPr>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tab pos="5195888" algn="l"/>
              </a:tabLst>
              <a:defRPr/>
            </a:pPr>
            <a:endParaRPr kumimoji="0" lang="en-US" sz="2353" b="1" i="0" u="none" strike="noStrike" kern="0" cap="none" spc="0" normalizeH="0" baseline="0" noProof="0">
              <a:ln>
                <a:noFill/>
              </a:ln>
              <a:gradFill>
                <a:gsLst>
                  <a:gs pos="0">
                    <a:srgbClr val="FFFFFF"/>
                  </a:gs>
                  <a:gs pos="100000">
                    <a:srgbClr val="FFFFFF"/>
                  </a:gs>
                </a:gsLst>
                <a:lin ang="5400000" scaled="0"/>
              </a:gradFill>
              <a:effectLst/>
              <a:uLnTx/>
              <a:uFillTx/>
              <a:cs typeface="Segoe UI" pitchFamily="34" charset="0"/>
            </a:endParaRPr>
          </a:p>
        </p:txBody>
      </p:sp>
      <p:sp>
        <p:nvSpPr>
          <p:cNvPr id="85" name="Rounded Rectangle 45">
            <a:extLst>
              <a:ext uri="{FF2B5EF4-FFF2-40B4-BE49-F238E27FC236}">
                <a16:creationId xmlns:a16="http://schemas.microsoft.com/office/drawing/2014/main" id="{68B7F16B-ED8F-DB8F-CD24-8CAB959BAB42}"/>
              </a:ext>
            </a:extLst>
          </p:cNvPr>
          <p:cNvSpPr/>
          <p:nvPr/>
        </p:nvSpPr>
        <p:spPr>
          <a:xfrm>
            <a:off x="651997" y="5117705"/>
            <a:ext cx="6307098" cy="1117711"/>
          </a:xfrm>
          <a:prstGeom prst="roundRect">
            <a:avLst>
              <a:gd name="adj" fmla="val 3792"/>
            </a:avLst>
          </a:prstGeom>
          <a:solidFill>
            <a:schemeClr val="bg1">
              <a:lumMod val="75000"/>
            </a:schemeClr>
          </a:solidFill>
          <a:ln>
            <a:noFill/>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Semibold"/>
              <a:ea typeface="+mn-ea"/>
              <a:cs typeface="Segoe UI" panose="020B0502040204020203" pitchFamily="34" charset="0"/>
            </a:endParaRPr>
          </a:p>
        </p:txBody>
      </p:sp>
      <p:sp>
        <p:nvSpPr>
          <p:cNvPr id="2" name="Title 1">
            <a:extLst>
              <a:ext uri="{FF2B5EF4-FFF2-40B4-BE49-F238E27FC236}">
                <a16:creationId xmlns:a16="http://schemas.microsoft.com/office/drawing/2014/main" id="{11128087-4301-826A-467E-E923A413A2D9}"/>
              </a:ext>
            </a:extLst>
          </p:cNvPr>
          <p:cNvSpPr>
            <a:spLocks noGrp="1"/>
          </p:cNvSpPr>
          <p:nvPr>
            <p:ph type="title"/>
          </p:nvPr>
        </p:nvSpPr>
        <p:spPr/>
        <p:txBody>
          <a:bodyPr/>
          <a:lstStyle/>
          <a:p>
            <a:r>
              <a:rPr lang="en-GB" dirty="0">
                <a:solidFill>
                  <a:srgbClr val="036258"/>
                </a:solidFill>
              </a:rPr>
              <a:t>MS FABRIC</a:t>
            </a:r>
          </a:p>
        </p:txBody>
      </p:sp>
      <p:sp>
        <p:nvSpPr>
          <p:cNvPr id="4" name="Rounded Rectangle 45">
            <a:extLst>
              <a:ext uri="{FF2B5EF4-FFF2-40B4-BE49-F238E27FC236}">
                <a16:creationId xmlns:a16="http://schemas.microsoft.com/office/drawing/2014/main" id="{C10D939C-7AD7-AB0F-7481-A06849D523DA}"/>
              </a:ext>
            </a:extLst>
          </p:cNvPr>
          <p:cNvSpPr/>
          <p:nvPr/>
        </p:nvSpPr>
        <p:spPr>
          <a:xfrm>
            <a:off x="651997" y="1552296"/>
            <a:ext cx="6307098" cy="3530885"/>
          </a:xfrm>
          <a:prstGeom prst="roundRect">
            <a:avLst>
              <a:gd name="adj" fmla="val 3289"/>
            </a:avLst>
          </a:prstGeom>
          <a:gradFill flip="none" rotWithShape="1">
            <a:gsLst>
              <a:gs pos="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Semibold"/>
            </a:endParaRPr>
          </a:p>
        </p:txBody>
      </p:sp>
      <p:sp>
        <p:nvSpPr>
          <p:cNvPr id="5" name="Rounded Rectangle 45">
            <a:extLst>
              <a:ext uri="{FF2B5EF4-FFF2-40B4-BE49-F238E27FC236}">
                <a16:creationId xmlns:a16="http://schemas.microsoft.com/office/drawing/2014/main" id="{936C8A9A-6F05-F430-FDAD-A7DF74D1942B}"/>
              </a:ext>
            </a:extLst>
          </p:cNvPr>
          <p:cNvSpPr/>
          <p:nvPr/>
        </p:nvSpPr>
        <p:spPr>
          <a:xfrm>
            <a:off x="870093" y="3474567"/>
            <a:ext cx="5870907" cy="1314244"/>
          </a:xfrm>
          <a:prstGeom prst="roundRect">
            <a:avLst>
              <a:gd name="adj" fmla="val 3792"/>
            </a:avLst>
          </a:prstGeom>
          <a:gradFill flip="none" rotWithShape="1">
            <a:gsLst>
              <a:gs pos="100000">
                <a:srgbClr val="4FD4FF"/>
              </a:gs>
              <a:gs pos="0">
                <a:srgbClr val="0078D4"/>
              </a:gs>
              <a:gs pos="60000">
                <a:srgbClr val="0078D4">
                  <a:lumMod val="60000"/>
                  <a:lumOff val="40000"/>
                </a:srgbClr>
              </a:gs>
            </a:gsLst>
            <a:lin ang="2700000" scaled="1"/>
            <a:tileRect/>
          </a:gradFill>
          <a:ln>
            <a:noFill/>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br>
              <a:rPr kumimoji="0" lang="en-US" sz="2000" b="0" i="0" u="none" strike="noStrike" kern="0" cap="none" spc="0" normalizeH="0" baseline="0" noProof="0" dirty="0">
                <a:ln>
                  <a:noFill/>
                </a:ln>
                <a:solidFill>
                  <a:srgbClr val="FFFFFF"/>
                </a:solidFill>
                <a:effectLst/>
                <a:uLnTx/>
                <a:uFillTx/>
                <a:latin typeface="Segoe UI Semibold"/>
                <a:ea typeface="+mn-ea"/>
                <a:cs typeface="Segoe UI" panose="020B0502040204020203" pitchFamily="34" charset="0"/>
              </a:rPr>
            </a:br>
            <a:r>
              <a:rPr kumimoji="0" lang="en-US" sz="2000" b="0" i="0" u="none" strike="noStrike" kern="0" cap="none" spc="0" normalizeH="0" baseline="0" noProof="0" dirty="0" err="1">
                <a:ln>
                  <a:noFill/>
                </a:ln>
                <a:solidFill>
                  <a:srgbClr val="FFFFFF"/>
                </a:solidFill>
                <a:effectLst/>
                <a:uLnTx/>
                <a:uFillTx/>
                <a:latin typeface="Segoe UI Semibold"/>
                <a:ea typeface="+mn-ea"/>
                <a:cs typeface="Segoe UI" panose="020B0502040204020203" pitchFamily="34" charset="0"/>
              </a:rPr>
              <a:t>OneLake</a:t>
            </a:r>
            <a:r>
              <a:rPr kumimoji="0" lang="en-US" sz="2000" b="0" i="0" u="none" strike="noStrike" kern="0" cap="none" spc="0" normalizeH="0" baseline="0" noProof="0" dirty="0">
                <a:ln>
                  <a:noFill/>
                </a:ln>
                <a:solidFill>
                  <a:srgbClr val="FFFFFF"/>
                </a:solidFill>
                <a:effectLst/>
                <a:uLnTx/>
                <a:uFillTx/>
                <a:latin typeface="Segoe UI Semibold"/>
                <a:ea typeface="+mn-ea"/>
                <a:cs typeface="Segoe UI" panose="020B0502040204020203" pitchFamily="34" charset="0"/>
              </a:rPr>
              <a:t> Storage</a:t>
            </a:r>
          </a:p>
        </p:txBody>
      </p:sp>
      <p:sp>
        <p:nvSpPr>
          <p:cNvPr id="6" name="Rounded Rectangle 45">
            <a:extLst>
              <a:ext uri="{FF2B5EF4-FFF2-40B4-BE49-F238E27FC236}">
                <a16:creationId xmlns:a16="http://schemas.microsoft.com/office/drawing/2014/main" id="{75E9D09E-E857-2F3B-AB0B-2886E7C6949B}"/>
              </a:ext>
            </a:extLst>
          </p:cNvPr>
          <p:cNvSpPr/>
          <p:nvPr/>
        </p:nvSpPr>
        <p:spPr>
          <a:xfrm>
            <a:off x="870093" y="2560002"/>
            <a:ext cx="5870907" cy="831968"/>
          </a:xfrm>
          <a:prstGeom prst="roundRect">
            <a:avLst>
              <a:gd name="adj" fmla="val 5340"/>
            </a:avLst>
          </a:prstGeom>
          <a:gradFill flip="none" rotWithShape="1">
            <a:gsLst>
              <a:gs pos="100000">
                <a:srgbClr val="4FD4FF"/>
              </a:gs>
              <a:gs pos="0">
                <a:srgbClr val="0078D4"/>
              </a:gs>
              <a:gs pos="60000">
                <a:srgbClr val="0078D4">
                  <a:lumMod val="60000"/>
                  <a:lumOff val="40000"/>
                </a:srgbClr>
              </a:gs>
            </a:gsLst>
            <a:lin ang="2700000" scaled="1"/>
            <a:tileRect/>
          </a:gradFill>
          <a:ln>
            <a:noFill/>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rPr>
              <a:t>Serverless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rPr>
              <a:t>Compute</a:t>
            </a:r>
          </a:p>
        </p:txBody>
      </p:sp>
      <p:sp>
        <p:nvSpPr>
          <p:cNvPr id="14" name="Cylinder 13">
            <a:extLst>
              <a:ext uri="{FF2B5EF4-FFF2-40B4-BE49-F238E27FC236}">
                <a16:creationId xmlns:a16="http://schemas.microsoft.com/office/drawing/2014/main" id="{52D8DCE0-2924-289D-9E09-00B11CB455BD}"/>
              </a:ext>
            </a:extLst>
          </p:cNvPr>
          <p:cNvSpPr/>
          <p:nvPr/>
        </p:nvSpPr>
        <p:spPr bwMode="auto">
          <a:xfrm>
            <a:off x="1341063" y="3804790"/>
            <a:ext cx="421745" cy="376591"/>
          </a:xfrm>
          <a:prstGeom prst="can">
            <a:avLst/>
          </a:prstGeom>
          <a:gradFill flip="none" rotWithShape="1">
            <a:gsLst>
              <a:gs pos="100000">
                <a:srgbClr val="0078D4">
                  <a:lumMod val="75000"/>
                </a:srgbClr>
              </a:gs>
              <a:gs pos="4000">
                <a:srgbClr val="01447C"/>
              </a:gs>
            </a:gsLst>
            <a:lin ang="5400000" scaled="1"/>
            <a:tileRect/>
          </a:gradFill>
          <a:ln w="9525" cap="flat" cmpd="sng" algn="ctr">
            <a:noFill/>
            <a:prstDash val="solid"/>
            <a:headEnd type="none" w="med" len="med"/>
            <a:tailEnd type="none" w="med" len="med"/>
          </a:ln>
          <a:effectLst/>
        </p:spPr>
        <p:txBody>
          <a:bodyPr rot="0" spcFirstLastPara="0" vertOverflow="overflow" horzOverflow="overflow" vert="horz" wrap="none" lIns="91440" tIns="91440" rIns="91440" bIns="91440" numCol="1" spcCol="0" rtlCol="0" fromWordArt="0" anchor="ctr" anchorCtr="0" forceAA="0" compatLnSpc="1">
            <a:prstTxWarp prst="textNoShape">
              <a:avLst/>
            </a:prstTxWarp>
            <a:noAutofit/>
          </a:bodyPr>
          <a:lstStyle/>
          <a:p>
            <a:pPr algn="ctr" defTabSz="914400">
              <a:defRPr/>
            </a:pPr>
            <a:br>
              <a:rPr lang="en-US" sz="900" kern="0" dirty="0">
                <a:solidFill>
                  <a:srgbClr val="FFFFFF"/>
                </a:solidFill>
                <a:latin typeface="Segoe UI Semibold"/>
                <a:cs typeface="Segoe UI" panose="020B0502040204020203" pitchFamily="34" charset="0"/>
              </a:rPr>
            </a:br>
            <a:r>
              <a:rPr lang="en-US" sz="900" kern="0" dirty="0">
                <a:solidFill>
                  <a:srgbClr val="FFFFFF"/>
                </a:solidFill>
                <a:latin typeface="Segoe UI Semibold"/>
                <a:cs typeface="Segoe UI" panose="020B0502040204020203" pitchFamily="34" charset="0"/>
              </a:rPr>
              <a:t>Finance</a:t>
            </a:r>
          </a:p>
          <a:p>
            <a:pPr lvl="0" algn="ctr" defTabSz="914400">
              <a:defRPr/>
            </a:pPr>
            <a:endParaRPr lang="en-US" sz="900" kern="0" dirty="0">
              <a:solidFill>
                <a:srgbClr val="FFFFFF"/>
              </a:solidFill>
              <a:latin typeface="Segoe UI Semibold"/>
              <a:cs typeface="Segoe UI" panose="020B0502040204020203" pitchFamily="34" charset="0"/>
            </a:endParaRPr>
          </a:p>
        </p:txBody>
      </p:sp>
      <p:grpSp>
        <p:nvGrpSpPr>
          <p:cNvPr id="54" name="Group 53">
            <a:extLst>
              <a:ext uri="{FF2B5EF4-FFF2-40B4-BE49-F238E27FC236}">
                <a16:creationId xmlns:a16="http://schemas.microsoft.com/office/drawing/2014/main" id="{7FA9C891-DEFD-FFFA-816D-C29D206DAA27}"/>
              </a:ext>
            </a:extLst>
          </p:cNvPr>
          <p:cNvGrpSpPr/>
          <p:nvPr/>
        </p:nvGrpSpPr>
        <p:grpSpPr>
          <a:xfrm>
            <a:off x="870094" y="4762323"/>
            <a:ext cx="5862832" cy="1338913"/>
            <a:chOff x="998539" y="3846563"/>
            <a:chExt cx="5862832" cy="1338913"/>
          </a:xfrm>
        </p:grpSpPr>
        <p:sp>
          <p:nvSpPr>
            <p:cNvPr id="55" name="Rounded Rectangle 81">
              <a:extLst>
                <a:ext uri="{FF2B5EF4-FFF2-40B4-BE49-F238E27FC236}">
                  <a16:creationId xmlns:a16="http://schemas.microsoft.com/office/drawing/2014/main" id="{2DF0E891-CFC4-38A3-9297-25BC5024936A}"/>
                </a:ext>
              </a:extLst>
            </p:cNvPr>
            <p:cNvSpPr/>
            <p:nvPr/>
          </p:nvSpPr>
          <p:spPr bwMode="auto">
            <a:xfrm>
              <a:off x="3600072" y="4305277"/>
              <a:ext cx="1581539" cy="880199"/>
            </a:xfrm>
            <a:prstGeom prst="roundRect">
              <a:avLst>
                <a:gd name="adj" fmla="val 7450"/>
              </a:avLst>
            </a:prstGeom>
            <a:solidFill>
              <a:srgbClr val="FFFFFF">
                <a:alpha val="5000"/>
              </a:srgbClr>
            </a:solidFill>
            <a:ln w="6350" cap="flat" cmpd="sng" algn="ctr">
              <a:solidFill>
                <a:srgbClr val="FFFFFF"/>
              </a:solidFill>
              <a:prstDash val="dash"/>
              <a:headEnd type="none" w="med" len="med"/>
              <a:tailEnd type="none" w="med" len="med"/>
            </a:ln>
            <a:effectLst>
              <a:outerShdw blurRad="288696" dist="38100" dir="2700000" algn="tl" rotWithShape="0">
                <a:prstClr val="black">
                  <a:alpha val="19774"/>
                </a:prstClr>
              </a:outerShdw>
            </a:effectLst>
          </p:spPr>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tab pos="5195888" algn="l"/>
                </a:tabLst>
                <a:defRPr/>
              </a:pPr>
              <a:endParaRPr kumimoji="0" lang="en-US" sz="2353" b="1" i="0" u="none" strike="noStrike" kern="0" cap="none" spc="0" normalizeH="0" baseline="0" noProof="0">
                <a:ln>
                  <a:noFill/>
                </a:ln>
                <a:gradFill>
                  <a:gsLst>
                    <a:gs pos="0">
                      <a:srgbClr val="FFFFFF"/>
                    </a:gs>
                    <a:gs pos="100000">
                      <a:srgbClr val="FFFFFF"/>
                    </a:gs>
                  </a:gsLst>
                  <a:lin ang="5400000" scaled="0"/>
                </a:gradFill>
                <a:effectLst/>
                <a:uLnTx/>
                <a:uFillTx/>
                <a:cs typeface="Segoe UI" pitchFamily="34" charset="0"/>
              </a:endParaRPr>
            </a:p>
          </p:txBody>
        </p:sp>
        <p:sp>
          <p:nvSpPr>
            <p:cNvPr id="56" name="Rounded Rectangle 82">
              <a:extLst>
                <a:ext uri="{FF2B5EF4-FFF2-40B4-BE49-F238E27FC236}">
                  <a16:creationId xmlns:a16="http://schemas.microsoft.com/office/drawing/2014/main" id="{E6F10238-E20A-C937-97D3-734D5DBAFB1F}"/>
                </a:ext>
              </a:extLst>
            </p:cNvPr>
            <p:cNvSpPr/>
            <p:nvPr/>
          </p:nvSpPr>
          <p:spPr bwMode="auto">
            <a:xfrm>
              <a:off x="5279832" y="4305277"/>
              <a:ext cx="1581539" cy="880199"/>
            </a:xfrm>
            <a:prstGeom prst="roundRect">
              <a:avLst>
                <a:gd name="adj" fmla="val 7450"/>
              </a:avLst>
            </a:prstGeom>
            <a:solidFill>
              <a:srgbClr val="FFFFFF">
                <a:alpha val="5000"/>
              </a:srgbClr>
            </a:solidFill>
            <a:ln w="6350" cap="flat" cmpd="sng" algn="ctr">
              <a:solidFill>
                <a:srgbClr val="FFFFFF"/>
              </a:solidFill>
              <a:prstDash val="dash"/>
              <a:headEnd type="none" w="med" len="med"/>
              <a:tailEnd type="none" w="med" len="med"/>
            </a:ln>
            <a:effectLst>
              <a:outerShdw blurRad="288696" dist="38100" dir="2700000" algn="tl" rotWithShape="0">
                <a:prstClr val="black">
                  <a:alpha val="19774"/>
                </a:prstClr>
              </a:outerShdw>
            </a:effectLst>
          </p:spPr>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tab pos="5195888" algn="l"/>
                </a:tabLst>
                <a:defRPr/>
              </a:pPr>
              <a:endParaRPr kumimoji="0" lang="en-US" sz="2353" b="1" i="0" u="none" strike="noStrike" kern="0" cap="none" spc="0" normalizeH="0" baseline="0" noProof="0">
                <a:ln>
                  <a:noFill/>
                </a:ln>
                <a:gradFill>
                  <a:gsLst>
                    <a:gs pos="0">
                      <a:srgbClr val="FFFFFF"/>
                    </a:gs>
                    <a:gs pos="100000">
                      <a:srgbClr val="FFFFFF"/>
                    </a:gs>
                  </a:gsLst>
                  <a:lin ang="5400000" scaled="0"/>
                </a:gradFill>
                <a:effectLst/>
                <a:uLnTx/>
                <a:uFillTx/>
                <a:cs typeface="Segoe UI" pitchFamily="34" charset="0"/>
              </a:endParaRPr>
            </a:p>
          </p:txBody>
        </p:sp>
        <p:sp>
          <p:nvSpPr>
            <p:cNvPr id="57" name="Rounded Rectangle 76">
              <a:extLst>
                <a:ext uri="{FF2B5EF4-FFF2-40B4-BE49-F238E27FC236}">
                  <a16:creationId xmlns:a16="http://schemas.microsoft.com/office/drawing/2014/main" id="{A8307049-8A1D-480F-1DD1-83E163D3F95B}"/>
                </a:ext>
              </a:extLst>
            </p:cNvPr>
            <p:cNvSpPr/>
            <p:nvPr/>
          </p:nvSpPr>
          <p:spPr bwMode="auto">
            <a:xfrm>
              <a:off x="998539" y="4305277"/>
              <a:ext cx="2511386" cy="880199"/>
            </a:xfrm>
            <a:prstGeom prst="roundRect">
              <a:avLst>
                <a:gd name="adj" fmla="val 7450"/>
              </a:avLst>
            </a:prstGeom>
            <a:solidFill>
              <a:srgbClr val="FFFFFF">
                <a:alpha val="5000"/>
              </a:srgbClr>
            </a:solidFill>
            <a:ln w="6350" cap="flat" cmpd="sng" algn="ctr">
              <a:solidFill>
                <a:srgbClr val="FFFFFF"/>
              </a:solidFill>
              <a:prstDash val="dash"/>
              <a:headEnd type="none" w="med" len="med"/>
              <a:tailEnd type="none" w="med" len="med"/>
            </a:ln>
            <a:effectLst>
              <a:outerShdw blurRad="288696" dist="38100" dir="2700000" algn="tl" rotWithShape="0">
                <a:prstClr val="black">
                  <a:alpha val="19774"/>
                </a:prstClr>
              </a:outerShdw>
            </a:effectLst>
          </p:spPr>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tab pos="5195888" algn="l"/>
                </a:tabLst>
                <a:defRPr/>
              </a:pPr>
              <a:endParaRPr kumimoji="0" lang="en-US" sz="2353" b="1" i="0" u="none" strike="noStrike" kern="0" cap="none" spc="0" normalizeH="0" baseline="0" noProof="0">
                <a:ln>
                  <a:noFill/>
                </a:ln>
                <a:gradFill>
                  <a:gsLst>
                    <a:gs pos="0">
                      <a:srgbClr val="FFFFFF"/>
                    </a:gs>
                    <a:gs pos="100000">
                      <a:srgbClr val="FFFFFF"/>
                    </a:gs>
                  </a:gsLst>
                  <a:lin ang="5400000" scaled="0"/>
                </a:gradFill>
                <a:effectLst/>
                <a:uLnTx/>
                <a:uFillTx/>
                <a:cs typeface="Segoe UI" pitchFamily="34" charset="0"/>
              </a:endParaRPr>
            </a:p>
          </p:txBody>
        </p:sp>
        <p:cxnSp>
          <p:nvCxnSpPr>
            <p:cNvPr id="58" name="Straight Connector 57">
              <a:extLst>
                <a:ext uri="{FF2B5EF4-FFF2-40B4-BE49-F238E27FC236}">
                  <a16:creationId xmlns:a16="http://schemas.microsoft.com/office/drawing/2014/main" id="{6F886D5D-69A3-6C5A-883A-66C59E80F7B6}"/>
                </a:ext>
              </a:extLst>
            </p:cNvPr>
            <p:cNvCxnSpPr>
              <a:cxnSpLocks/>
            </p:cNvCxnSpPr>
            <p:nvPr/>
          </p:nvCxnSpPr>
          <p:spPr>
            <a:xfrm flipV="1">
              <a:off x="4213632" y="3846563"/>
              <a:ext cx="0" cy="450618"/>
            </a:xfrm>
            <a:prstGeom prst="line">
              <a:avLst/>
            </a:prstGeom>
            <a:noFill/>
            <a:ln w="6350" cap="flat" cmpd="sng" algn="ctr">
              <a:solidFill>
                <a:srgbClr val="FFFFFF"/>
              </a:solidFill>
              <a:prstDash val="dash"/>
              <a:headEnd type="none" w="lg" len="med"/>
              <a:tailEnd type="triangle" w="med" len="med"/>
            </a:ln>
            <a:effectLst/>
          </p:spPr>
        </p:cxnSp>
        <p:cxnSp>
          <p:nvCxnSpPr>
            <p:cNvPr id="59" name="Straight Connector 58">
              <a:extLst>
                <a:ext uri="{FF2B5EF4-FFF2-40B4-BE49-F238E27FC236}">
                  <a16:creationId xmlns:a16="http://schemas.microsoft.com/office/drawing/2014/main" id="{25AE6CDC-9C39-3999-D757-4DDCE79848A8}"/>
                </a:ext>
              </a:extLst>
            </p:cNvPr>
            <p:cNvCxnSpPr>
              <a:cxnSpLocks/>
            </p:cNvCxnSpPr>
            <p:nvPr/>
          </p:nvCxnSpPr>
          <p:spPr>
            <a:xfrm flipV="1">
              <a:off x="2437345" y="3846563"/>
              <a:ext cx="0" cy="450618"/>
            </a:xfrm>
            <a:prstGeom prst="line">
              <a:avLst/>
            </a:prstGeom>
            <a:noFill/>
            <a:ln w="6350" cap="flat" cmpd="sng" algn="ctr">
              <a:solidFill>
                <a:srgbClr val="FFFFFF"/>
              </a:solidFill>
              <a:prstDash val="dash"/>
              <a:headEnd type="none" w="lg" len="med"/>
              <a:tailEnd type="triangle" w="med" len="med"/>
            </a:ln>
            <a:effectLst/>
          </p:spPr>
        </p:cxnSp>
        <p:cxnSp>
          <p:nvCxnSpPr>
            <p:cNvPr id="60" name="Straight Connector 59">
              <a:extLst>
                <a:ext uri="{FF2B5EF4-FFF2-40B4-BE49-F238E27FC236}">
                  <a16:creationId xmlns:a16="http://schemas.microsoft.com/office/drawing/2014/main" id="{0734F090-447D-8BDF-1FDE-45E752D6547C}"/>
                </a:ext>
              </a:extLst>
            </p:cNvPr>
            <p:cNvCxnSpPr>
              <a:cxnSpLocks/>
            </p:cNvCxnSpPr>
            <p:nvPr/>
          </p:nvCxnSpPr>
          <p:spPr>
            <a:xfrm flipV="1">
              <a:off x="5889459" y="3846563"/>
              <a:ext cx="0" cy="450618"/>
            </a:xfrm>
            <a:prstGeom prst="line">
              <a:avLst/>
            </a:prstGeom>
            <a:noFill/>
            <a:ln w="6350" cap="flat" cmpd="sng" algn="ctr">
              <a:solidFill>
                <a:srgbClr val="FFFFFF"/>
              </a:solidFill>
              <a:prstDash val="dash"/>
              <a:headEnd type="none" w="lg" len="med"/>
              <a:tailEnd type="triangle" w="med" len="med"/>
            </a:ln>
            <a:effectLst/>
          </p:spPr>
        </p:cxnSp>
        <p:cxnSp>
          <p:nvCxnSpPr>
            <p:cNvPr id="61" name="Straight Connector 60">
              <a:extLst>
                <a:ext uri="{FF2B5EF4-FFF2-40B4-BE49-F238E27FC236}">
                  <a16:creationId xmlns:a16="http://schemas.microsoft.com/office/drawing/2014/main" id="{BBAE3480-52B4-3359-01B3-CFB25AC20C3D}"/>
                </a:ext>
              </a:extLst>
            </p:cNvPr>
            <p:cNvCxnSpPr>
              <a:cxnSpLocks/>
            </p:cNvCxnSpPr>
            <p:nvPr/>
          </p:nvCxnSpPr>
          <p:spPr>
            <a:xfrm flipV="1">
              <a:off x="1329784" y="3846563"/>
              <a:ext cx="0" cy="450618"/>
            </a:xfrm>
            <a:prstGeom prst="line">
              <a:avLst/>
            </a:prstGeom>
            <a:noFill/>
            <a:ln w="6350" cap="flat" cmpd="sng" algn="ctr">
              <a:solidFill>
                <a:srgbClr val="FFFFFF"/>
              </a:solidFill>
              <a:prstDash val="dash"/>
              <a:headEnd type="none" w="lg" len="med"/>
              <a:tailEnd type="triangle" w="med" len="med"/>
            </a:ln>
            <a:effectLst/>
          </p:spPr>
        </p:cxnSp>
        <p:cxnSp>
          <p:nvCxnSpPr>
            <p:cNvPr id="62" name="Straight Connector 61">
              <a:extLst>
                <a:ext uri="{FF2B5EF4-FFF2-40B4-BE49-F238E27FC236}">
                  <a16:creationId xmlns:a16="http://schemas.microsoft.com/office/drawing/2014/main" id="{C4AAFD17-34ED-B6AB-3E38-8D67D4ACC662}"/>
                </a:ext>
              </a:extLst>
            </p:cNvPr>
            <p:cNvCxnSpPr>
              <a:cxnSpLocks/>
            </p:cNvCxnSpPr>
            <p:nvPr/>
          </p:nvCxnSpPr>
          <p:spPr>
            <a:xfrm flipV="1">
              <a:off x="1698971" y="3846563"/>
              <a:ext cx="0" cy="450618"/>
            </a:xfrm>
            <a:prstGeom prst="line">
              <a:avLst/>
            </a:prstGeom>
            <a:noFill/>
            <a:ln w="6350" cap="flat" cmpd="sng" algn="ctr">
              <a:solidFill>
                <a:srgbClr val="FFFFFF"/>
              </a:solidFill>
              <a:prstDash val="dash"/>
              <a:headEnd type="none" w="lg" len="med"/>
              <a:tailEnd type="triangle" w="med" len="med"/>
            </a:ln>
            <a:effectLst/>
          </p:spPr>
        </p:cxnSp>
        <p:cxnSp>
          <p:nvCxnSpPr>
            <p:cNvPr id="63" name="Straight Connector 62">
              <a:extLst>
                <a:ext uri="{FF2B5EF4-FFF2-40B4-BE49-F238E27FC236}">
                  <a16:creationId xmlns:a16="http://schemas.microsoft.com/office/drawing/2014/main" id="{CC0E5D1A-281E-3617-6E14-8184DC513254}"/>
                </a:ext>
              </a:extLst>
            </p:cNvPr>
            <p:cNvCxnSpPr>
              <a:cxnSpLocks/>
            </p:cNvCxnSpPr>
            <p:nvPr/>
          </p:nvCxnSpPr>
          <p:spPr>
            <a:xfrm flipV="1">
              <a:off x="2068158" y="3846563"/>
              <a:ext cx="0" cy="450618"/>
            </a:xfrm>
            <a:prstGeom prst="line">
              <a:avLst/>
            </a:prstGeom>
            <a:noFill/>
            <a:ln w="6350" cap="flat" cmpd="sng" algn="ctr">
              <a:solidFill>
                <a:srgbClr val="FFFFFF"/>
              </a:solidFill>
              <a:prstDash val="dash"/>
              <a:headEnd type="none" w="lg" len="med"/>
              <a:tailEnd type="triangle" w="med" len="med"/>
            </a:ln>
            <a:effectLst/>
          </p:spPr>
        </p:cxnSp>
        <p:cxnSp>
          <p:nvCxnSpPr>
            <p:cNvPr id="64" name="Straight Connector 63">
              <a:extLst>
                <a:ext uri="{FF2B5EF4-FFF2-40B4-BE49-F238E27FC236}">
                  <a16:creationId xmlns:a16="http://schemas.microsoft.com/office/drawing/2014/main" id="{43FA1836-7C37-DD1B-414C-621F902DA8E2}"/>
                </a:ext>
              </a:extLst>
            </p:cNvPr>
            <p:cNvCxnSpPr>
              <a:cxnSpLocks/>
            </p:cNvCxnSpPr>
            <p:nvPr/>
          </p:nvCxnSpPr>
          <p:spPr>
            <a:xfrm flipV="1">
              <a:off x="2806532" y="3846563"/>
              <a:ext cx="0" cy="450618"/>
            </a:xfrm>
            <a:prstGeom prst="line">
              <a:avLst/>
            </a:prstGeom>
            <a:noFill/>
            <a:ln w="6350" cap="flat" cmpd="sng" algn="ctr">
              <a:solidFill>
                <a:srgbClr val="FFFFFF"/>
              </a:solidFill>
              <a:prstDash val="dash"/>
              <a:headEnd type="none" w="lg" len="med"/>
              <a:tailEnd type="triangle" w="med" len="med"/>
            </a:ln>
            <a:effectLst/>
          </p:spPr>
        </p:cxnSp>
        <p:cxnSp>
          <p:nvCxnSpPr>
            <p:cNvPr id="65" name="Straight Connector 64">
              <a:extLst>
                <a:ext uri="{FF2B5EF4-FFF2-40B4-BE49-F238E27FC236}">
                  <a16:creationId xmlns:a16="http://schemas.microsoft.com/office/drawing/2014/main" id="{A4D4326E-AF2D-F509-3AA9-C5DF55C2D0D7}"/>
                </a:ext>
              </a:extLst>
            </p:cNvPr>
            <p:cNvCxnSpPr>
              <a:cxnSpLocks/>
            </p:cNvCxnSpPr>
            <p:nvPr/>
          </p:nvCxnSpPr>
          <p:spPr>
            <a:xfrm flipV="1">
              <a:off x="3175720" y="3846563"/>
              <a:ext cx="0" cy="450618"/>
            </a:xfrm>
            <a:prstGeom prst="line">
              <a:avLst/>
            </a:prstGeom>
            <a:noFill/>
            <a:ln w="6350" cap="flat" cmpd="sng" algn="ctr">
              <a:solidFill>
                <a:srgbClr val="FFFFFF"/>
              </a:solidFill>
              <a:prstDash val="dash"/>
              <a:headEnd type="none" w="lg" len="med"/>
              <a:tailEnd type="triangle" w="med" len="med"/>
            </a:ln>
            <a:effectLst/>
          </p:spPr>
        </p:cxnSp>
        <p:cxnSp>
          <p:nvCxnSpPr>
            <p:cNvPr id="66" name="Straight Connector 65">
              <a:extLst>
                <a:ext uri="{FF2B5EF4-FFF2-40B4-BE49-F238E27FC236}">
                  <a16:creationId xmlns:a16="http://schemas.microsoft.com/office/drawing/2014/main" id="{074E7E56-0423-6903-05BA-B520009FD684}"/>
                </a:ext>
              </a:extLst>
            </p:cNvPr>
            <p:cNvCxnSpPr>
              <a:cxnSpLocks/>
            </p:cNvCxnSpPr>
            <p:nvPr/>
          </p:nvCxnSpPr>
          <p:spPr>
            <a:xfrm flipV="1">
              <a:off x="4575140" y="3846563"/>
              <a:ext cx="0" cy="450618"/>
            </a:xfrm>
            <a:prstGeom prst="line">
              <a:avLst/>
            </a:prstGeom>
            <a:noFill/>
            <a:ln w="6350" cap="flat" cmpd="sng" algn="ctr">
              <a:solidFill>
                <a:srgbClr val="FFFFFF"/>
              </a:solidFill>
              <a:prstDash val="dash"/>
              <a:headEnd type="none" w="lg" len="med"/>
              <a:tailEnd type="triangle" w="med" len="med"/>
            </a:ln>
            <a:effectLst/>
          </p:spPr>
        </p:cxnSp>
        <p:cxnSp>
          <p:nvCxnSpPr>
            <p:cNvPr id="67" name="Straight Connector 66">
              <a:extLst>
                <a:ext uri="{FF2B5EF4-FFF2-40B4-BE49-F238E27FC236}">
                  <a16:creationId xmlns:a16="http://schemas.microsoft.com/office/drawing/2014/main" id="{AD98A3D9-7667-EA92-2E55-16731960DCF4}"/>
                </a:ext>
              </a:extLst>
            </p:cNvPr>
            <p:cNvCxnSpPr>
              <a:cxnSpLocks/>
            </p:cNvCxnSpPr>
            <p:nvPr/>
          </p:nvCxnSpPr>
          <p:spPr>
            <a:xfrm flipV="1">
              <a:off x="6241967" y="3846563"/>
              <a:ext cx="0" cy="450618"/>
            </a:xfrm>
            <a:prstGeom prst="line">
              <a:avLst/>
            </a:prstGeom>
            <a:noFill/>
            <a:ln w="6350" cap="flat" cmpd="sng" algn="ctr">
              <a:solidFill>
                <a:srgbClr val="FFFFFF"/>
              </a:solidFill>
              <a:prstDash val="dash"/>
              <a:headEnd type="none" w="lg" len="med"/>
              <a:tailEnd type="triangle" w="med" len="med"/>
            </a:ln>
            <a:effectLst/>
          </p:spPr>
        </p:cxnSp>
      </p:grpSp>
      <p:grpSp>
        <p:nvGrpSpPr>
          <p:cNvPr id="68" name="Group 67">
            <a:extLst>
              <a:ext uri="{FF2B5EF4-FFF2-40B4-BE49-F238E27FC236}">
                <a16:creationId xmlns:a16="http://schemas.microsoft.com/office/drawing/2014/main" id="{EE517B6F-EA7F-0CE0-CEB7-C3898A525AC2}"/>
              </a:ext>
            </a:extLst>
          </p:cNvPr>
          <p:cNvGrpSpPr/>
          <p:nvPr/>
        </p:nvGrpSpPr>
        <p:grpSpPr>
          <a:xfrm>
            <a:off x="1051579" y="5368870"/>
            <a:ext cx="5689421" cy="594511"/>
            <a:chOff x="1180024" y="4453110"/>
            <a:chExt cx="5689421" cy="594511"/>
          </a:xfrm>
        </p:grpSpPr>
        <p:grpSp>
          <p:nvGrpSpPr>
            <p:cNvPr id="69" name="Group 68">
              <a:extLst>
                <a:ext uri="{FF2B5EF4-FFF2-40B4-BE49-F238E27FC236}">
                  <a16:creationId xmlns:a16="http://schemas.microsoft.com/office/drawing/2014/main" id="{6C2A8DBF-C79B-0577-DA88-FFB7F3058C4D}"/>
                </a:ext>
              </a:extLst>
            </p:cNvPr>
            <p:cNvGrpSpPr/>
            <p:nvPr/>
          </p:nvGrpSpPr>
          <p:grpSpPr>
            <a:xfrm>
              <a:off x="4046551" y="4453110"/>
              <a:ext cx="688580" cy="342450"/>
              <a:chOff x="3429012" y="4362864"/>
              <a:chExt cx="688580" cy="342450"/>
            </a:xfrm>
          </p:grpSpPr>
          <p:pic>
            <p:nvPicPr>
              <p:cNvPr id="83" name="Picture 82">
                <a:extLst>
                  <a:ext uri="{FF2B5EF4-FFF2-40B4-BE49-F238E27FC236}">
                    <a16:creationId xmlns:a16="http://schemas.microsoft.com/office/drawing/2014/main" id="{AF88BA20-23FB-0143-959C-FA3FBF76AF2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429012" y="4362864"/>
                <a:ext cx="310487" cy="342450"/>
              </a:xfrm>
              <a:prstGeom prst="rect">
                <a:avLst/>
              </a:prstGeom>
            </p:spPr>
          </p:pic>
          <p:pic>
            <p:nvPicPr>
              <p:cNvPr id="84" name="Picture 83">
                <a:extLst>
                  <a:ext uri="{FF2B5EF4-FFF2-40B4-BE49-F238E27FC236}">
                    <a16:creationId xmlns:a16="http://schemas.microsoft.com/office/drawing/2014/main" id="{78914E15-6298-3C4D-D49D-DD45DECF8E2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807105" y="4362864"/>
                <a:ext cx="310487" cy="342450"/>
              </a:xfrm>
              <a:prstGeom prst="rect">
                <a:avLst/>
              </a:prstGeom>
            </p:spPr>
          </p:pic>
        </p:grpSp>
        <p:sp>
          <p:nvSpPr>
            <p:cNvPr id="70" name="TextBox 69">
              <a:extLst>
                <a:ext uri="{FF2B5EF4-FFF2-40B4-BE49-F238E27FC236}">
                  <a16:creationId xmlns:a16="http://schemas.microsoft.com/office/drawing/2014/main" id="{747253C1-3EF1-8413-6899-F64129018D58}"/>
                </a:ext>
              </a:extLst>
            </p:cNvPr>
            <p:cNvSpPr txBox="1"/>
            <p:nvPr/>
          </p:nvSpPr>
          <p:spPr>
            <a:xfrm>
              <a:off x="3591997" y="4862955"/>
              <a:ext cx="1597688" cy="184666"/>
            </a:xfrm>
            <a:prstGeom prst="rect">
              <a:avLst/>
            </a:prstGeom>
            <a:noFill/>
          </p:spPr>
          <p:txBody>
            <a:bodyPr wrap="square" lIns="0" tIns="0" rIns="0" bIns="0" rtlCol="0">
              <a:spAutoFit/>
            </a:bodyPr>
            <a:lstStyle/>
            <a:p>
              <a:pPr algn="ctr" defTabSz="914400">
                <a:defRPr/>
              </a:pPr>
              <a:r>
                <a:rPr lang="en-US" sz="1200">
                  <a:solidFill>
                    <a:srgbClr val="FFFFFF"/>
                  </a:solidFill>
                  <a:latin typeface="Segoe UI Semibold"/>
                </a:rPr>
                <a:t>Amazon</a:t>
              </a:r>
            </a:p>
          </p:txBody>
        </p:sp>
        <p:grpSp>
          <p:nvGrpSpPr>
            <p:cNvPr id="71" name="Group 70">
              <a:extLst>
                <a:ext uri="{FF2B5EF4-FFF2-40B4-BE49-F238E27FC236}">
                  <a16:creationId xmlns:a16="http://schemas.microsoft.com/office/drawing/2014/main" id="{AE60A6A8-2A54-2B26-466F-CFB00BC5D5E3}"/>
                </a:ext>
              </a:extLst>
            </p:cNvPr>
            <p:cNvGrpSpPr/>
            <p:nvPr/>
          </p:nvGrpSpPr>
          <p:grpSpPr>
            <a:xfrm>
              <a:off x="5753092" y="4481948"/>
              <a:ext cx="635018" cy="284774"/>
              <a:chOff x="4185198" y="4391702"/>
              <a:chExt cx="635018" cy="284774"/>
            </a:xfrm>
          </p:grpSpPr>
          <p:pic>
            <p:nvPicPr>
              <p:cNvPr id="81" name="Picture 80">
                <a:extLst>
                  <a:ext uri="{FF2B5EF4-FFF2-40B4-BE49-F238E27FC236}">
                    <a16:creationId xmlns:a16="http://schemas.microsoft.com/office/drawing/2014/main" id="{513953CC-15A4-07B9-E712-6F0075C7DC1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185198" y="4391702"/>
                <a:ext cx="283707" cy="284774"/>
              </a:xfrm>
              <a:prstGeom prst="rect">
                <a:avLst/>
              </a:prstGeom>
            </p:spPr>
          </p:pic>
          <p:pic>
            <p:nvPicPr>
              <p:cNvPr id="82" name="Picture 81">
                <a:extLst>
                  <a:ext uri="{FF2B5EF4-FFF2-40B4-BE49-F238E27FC236}">
                    <a16:creationId xmlns:a16="http://schemas.microsoft.com/office/drawing/2014/main" id="{DDF4601D-81FC-051F-4ECE-8B6C69DE4FD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536509" y="4391702"/>
                <a:ext cx="283707" cy="284774"/>
              </a:xfrm>
              <a:prstGeom prst="rect">
                <a:avLst/>
              </a:prstGeom>
            </p:spPr>
          </p:pic>
        </p:grpSp>
        <p:sp>
          <p:nvSpPr>
            <p:cNvPr id="72" name="TextBox 71">
              <a:extLst>
                <a:ext uri="{FF2B5EF4-FFF2-40B4-BE49-F238E27FC236}">
                  <a16:creationId xmlns:a16="http://schemas.microsoft.com/office/drawing/2014/main" id="{2E03592C-7E76-8217-B5B7-5F834D6D99B8}"/>
                </a:ext>
              </a:extLst>
            </p:cNvPr>
            <p:cNvSpPr txBox="1"/>
            <p:nvPr/>
          </p:nvSpPr>
          <p:spPr>
            <a:xfrm>
              <a:off x="5271757" y="4862955"/>
              <a:ext cx="1597688" cy="184666"/>
            </a:xfrm>
            <a:prstGeom prst="rect">
              <a:avLst/>
            </a:prstGeom>
            <a:noFill/>
          </p:spPr>
          <p:txBody>
            <a:bodyPr wrap="square" lIns="0" tIns="0" rIns="0" bIns="0" rtlCol="0">
              <a:spAutoFit/>
            </a:bodyPr>
            <a:lstStyle/>
            <a:p>
              <a:pPr algn="ctr" defTabSz="914400">
                <a:defRPr/>
              </a:pPr>
              <a:r>
                <a:rPr lang="en-US" sz="1200">
                  <a:solidFill>
                    <a:srgbClr val="FFFFFF"/>
                  </a:solidFill>
                  <a:latin typeface="Segoe UI Semibold"/>
                </a:rPr>
                <a:t>Google</a:t>
              </a:r>
            </a:p>
          </p:txBody>
        </p:sp>
        <p:sp>
          <p:nvSpPr>
            <p:cNvPr id="73" name="TextBox 72">
              <a:extLst>
                <a:ext uri="{FF2B5EF4-FFF2-40B4-BE49-F238E27FC236}">
                  <a16:creationId xmlns:a16="http://schemas.microsoft.com/office/drawing/2014/main" id="{9834E4F4-405F-0351-5E70-6E339FC9F6F2}"/>
                </a:ext>
              </a:extLst>
            </p:cNvPr>
            <p:cNvSpPr txBox="1"/>
            <p:nvPr/>
          </p:nvSpPr>
          <p:spPr>
            <a:xfrm>
              <a:off x="1455388" y="4862955"/>
              <a:ext cx="1597688" cy="184666"/>
            </a:xfrm>
            <a:prstGeom prst="rect">
              <a:avLst/>
            </a:prstGeom>
            <a:noFill/>
          </p:spPr>
          <p:txBody>
            <a:bodyPr wrap="square" lIns="0" tIns="0" rIns="0" bIns="0" rtlCol="0">
              <a:spAutoFit/>
            </a:bodyPr>
            <a:lstStyle/>
            <a:p>
              <a:pPr algn="ctr" defTabSz="914400">
                <a:defRPr/>
              </a:pPr>
              <a:r>
                <a:rPr lang="en-US" sz="1200">
                  <a:solidFill>
                    <a:srgbClr val="FFFFFF"/>
                  </a:solidFill>
                  <a:latin typeface="Segoe UI Semibold"/>
                </a:rPr>
                <a:t>Azure</a:t>
              </a:r>
            </a:p>
          </p:txBody>
        </p:sp>
        <p:grpSp>
          <p:nvGrpSpPr>
            <p:cNvPr id="74" name="Group 73">
              <a:extLst>
                <a:ext uri="{FF2B5EF4-FFF2-40B4-BE49-F238E27FC236}">
                  <a16:creationId xmlns:a16="http://schemas.microsoft.com/office/drawing/2014/main" id="{E24257B1-1636-248F-2810-7DE0547F413C}"/>
                </a:ext>
              </a:extLst>
            </p:cNvPr>
            <p:cNvGrpSpPr/>
            <p:nvPr/>
          </p:nvGrpSpPr>
          <p:grpSpPr>
            <a:xfrm>
              <a:off x="1180024" y="4453110"/>
              <a:ext cx="2148416" cy="342450"/>
              <a:chOff x="1212990" y="4362864"/>
              <a:chExt cx="2148416" cy="342450"/>
            </a:xfrm>
          </p:grpSpPr>
          <p:pic>
            <p:nvPicPr>
              <p:cNvPr id="75" name="Picture 74" descr="Icon&#10;&#10;Description automatically generated">
                <a:extLst>
                  <a:ext uri="{FF2B5EF4-FFF2-40B4-BE49-F238E27FC236}">
                    <a16:creationId xmlns:a16="http://schemas.microsoft.com/office/drawing/2014/main" id="{DBBE4C99-0332-5F1F-844E-45E2E919D5FC}"/>
                  </a:ext>
                </a:extLst>
              </p:cNvPr>
              <p:cNvPicPr>
                <a:picLocks noChangeAspect="1"/>
              </p:cNvPicPr>
              <p:nvPr/>
            </p:nvPicPr>
            <p:blipFill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l="27136" r="26607"/>
              <a:stretch/>
            </p:blipFill>
            <p:spPr>
              <a:xfrm>
                <a:off x="2321001" y="4362864"/>
                <a:ext cx="301731" cy="342450"/>
              </a:xfrm>
              <a:prstGeom prst="rect">
                <a:avLst/>
              </a:prstGeom>
            </p:spPr>
          </p:pic>
          <p:pic>
            <p:nvPicPr>
              <p:cNvPr id="76" name="Picture 75" descr="Icon&#10;&#10;Description automatically generated">
                <a:extLst>
                  <a:ext uri="{FF2B5EF4-FFF2-40B4-BE49-F238E27FC236}">
                    <a16:creationId xmlns:a16="http://schemas.microsoft.com/office/drawing/2014/main" id="{ADA3EC7E-2954-214E-860B-86DB8A1059BF}"/>
                  </a:ext>
                </a:extLst>
              </p:cNvPr>
              <p:cNvPicPr>
                <a:picLocks noChangeAspect="1"/>
              </p:cNvPicPr>
              <p:nvPr/>
            </p:nvPicPr>
            <p:blipFill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l="27136" r="26607"/>
              <a:stretch/>
            </p:blipFill>
            <p:spPr>
              <a:xfrm>
                <a:off x="2690338" y="4362864"/>
                <a:ext cx="301731" cy="342450"/>
              </a:xfrm>
              <a:prstGeom prst="rect">
                <a:avLst/>
              </a:prstGeom>
            </p:spPr>
          </p:pic>
          <p:pic>
            <p:nvPicPr>
              <p:cNvPr id="77" name="Picture 76" descr="Icon&#10;&#10;Description automatically generated">
                <a:extLst>
                  <a:ext uri="{FF2B5EF4-FFF2-40B4-BE49-F238E27FC236}">
                    <a16:creationId xmlns:a16="http://schemas.microsoft.com/office/drawing/2014/main" id="{47AD4734-829F-7602-C1DD-A6FB518D62B2}"/>
                  </a:ext>
                </a:extLst>
              </p:cNvPr>
              <p:cNvPicPr>
                <a:picLocks noChangeAspect="1"/>
              </p:cNvPicPr>
              <p:nvPr/>
            </p:nvPicPr>
            <p:blipFill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l="27136" r="26607"/>
              <a:stretch/>
            </p:blipFill>
            <p:spPr>
              <a:xfrm>
                <a:off x="3059675" y="4362864"/>
                <a:ext cx="301731" cy="342450"/>
              </a:xfrm>
              <a:prstGeom prst="rect">
                <a:avLst/>
              </a:prstGeom>
            </p:spPr>
          </p:pic>
          <p:pic>
            <p:nvPicPr>
              <p:cNvPr id="78" name="Picture 77" descr="Icon&#10;&#10;Description automatically generated">
                <a:extLst>
                  <a:ext uri="{FF2B5EF4-FFF2-40B4-BE49-F238E27FC236}">
                    <a16:creationId xmlns:a16="http://schemas.microsoft.com/office/drawing/2014/main" id="{FA506302-3C6F-3083-D84E-B71A904A0329}"/>
                  </a:ext>
                </a:extLst>
              </p:cNvPr>
              <p:cNvPicPr>
                <a:picLocks noChangeAspect="1"/>
              </p:cNvPicPr>
              <p:nvPr/>
            </p:nvPicPr>
            <p:blipFill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l="27136" r="26607"/>
              <a:stretch/>
            </p:blipFill>
            <p:spPr>
              <a:xfrm>
                <a:off x="1212990" y="4362864"/>
                <a:ext cx="301731" cy="342450"/>
              </a:xfrm>
              <a:prstGeom prst="rect">
                <a:avLst/>
              </a:prstGeom>
            </p:spPr>
          </p:pic>
          <p:pic>
            <p:nvPicPr>
              <p:cNvPr id="79" name="Picture 78" descr="Icon&#10;&#10;Description automatically generated">
                <a:extLst>
                  <a:ext uri="{FF2B5EF4-FFF2-40B4-BE49-F238E27FC236}">
                    <a16:creationId xmlns:a16="http://schemas.microsoft.com/office/drawing/2014/main" id="{3788C5D7-D0FF-685C-8674-23BA1014D642}"/>
                  </a:ext>
                </a:extLst>
              </p:cNvPr>
              <p:cNvPicPr>
                <a:picLocks noChangeAspect="1"/>
              </p:cNvPicPr>
              <p:nvPr/>
            </p:nvPicPr>
            <p:blipFill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l="27136" r="26607"/>
              <a:stretch/>
            </p:blipFill>
            <p:spPr>
              <a:xfrm>
                <a:off x="1582327" y="4362864"/>
                <a:ext cx="301731" cy="342450"/>
              </a:xfrm>
              <a:prstGeom prst="rect">
                <a:avLst/>
              </a:prstGeom>
            </p:spPr>
          </p:pic>
          <p:pic>
            <p:nvPicPr>
              <p:cNvPr id="80" name="Picture 79" descr="Icon&#10;&#10;Description automatically generated">
                <a:extLst>
                  <a:ext uri="{FF2B5EF4-FFF2-40B4-BE49-F238E27FC236}">
                    <a16:creationId xmlns:a16="http://schemas.microsoft.com/office/drawing/2014/main" id="{2093778E-8055-EB9E-FF95-AFEE447E85FB}"/>
                  </a:ext>
                </a:extLst>
              </p:cNvPr>
              <p:cNvPicPr>
                <a:picLocks noChangeAspect="1"/>
              </p:cNvPicPr>
              <p:nvPr/>
            </p:nvPicPr>
            <p:blipFill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l="27136" r="26607"/>
              <a:stretch/>
            </p:blipFill>
            <p:spPr>
              <a:xfrm>
                <a:off x="1951664" y="4362864"/>
                <a:ext cx="301731" cy="342450"/>
              </a:xfrm>
              <a:prstGeom prst="rect">
                <a:avLst/>
              </a:prstGeom>
            </p:spPr>
          </p:pic>
        </p:grpSp>
      </p:grpSp>
      <p:grpSp>
        <p:nvGrpSpPr>
          <p:cNvPr id="192" name="Group 191">
            <a:extLst>
              <a:ext uri="{FF2B5EF4-FFF2-40B4-BE49-F238E27FC236}">
                <a16:creationId xmlns:a16="http://schemas.microsoft.com/office/drawing/2014/main" id="{157B8DF7-A44D-DAEE-52BF-6FFBB4EF3081}"/>
              </a:ext>
            </a:extLst>
          </p:cNvPr>
          <p:cNvGrpSpPr/>
          <p:nvPr/>
        </p:nvGrpSpPr>
        <p:grpSpPr>
          <a:xfrm>
            <a:off x="1152487" y="4409343"/>
            <a:ext cx="5378893" cy="312339"/>
            <a:chOff x="1907814" y="-1740083"/>
            <a:chExt cx="19579799" cy="1209834"/>
          </a:xfrm>
          <a:solidFill>
            <a:srgbClr val="003E74"/>
          </a:solidFill>
        </p:grpSpPr>
        <p:grpSp>
          <p:nvGrpSpPr>
            <p:cNvPr id="193" name="Group 192">
              <a:extLst>
                <a:ext uri="{FF2B5EF4-FFF2-40B4-BE49-F238E27FC236}">
                  <a16:creationId xmlns:a16="http://schemas.microsoft.com/office/drawing/2014/main" id="{B78A8861-86FF-7F4D-838F-C140C5541606}"/>
                </a:ext>
              </a:extLst>
            </p:cNvPr>
            <p:cNvGrpSpPr/>
            <p:nvPr/>
          </p:nvGrpSpPr>
          <p:grpSpPr>
            <a:xfrm>
              <a:off x="1907814" y="-1373653"/>
              <a:ext cx="123063" cy="518339"/>
              <a:chOff x="1907814" y="-1373653"/>
              <a:chExt cx="123063" cy="518339"/>
            </a:xfrm>
            <a:grpFill/>
          </p:grpSpPr>
          <p:sp>
            <p:nvSpPr>
              <p:cNvPr id="295" name="TextBox 294">
                <a:extLst>
                  <a:ext uri="{FF2B5EF4-FFF2-40B4-BE49-F238E27FC236}">
                    <a16:creationId xmlns:a16="http://schemas.microsoft.com/office/drawing/2014/main" id="{C4302B29-D62E-EE15-DAF3-A53C77439065}"/>
                  </a:ext>
                </a:extLst>
              </p:cNvPr>
              <p:cNvSpPr txBox="1"/>
              <p:nvPr/>
            </p:nvSpPr>
            <p:spPr>
              <a:xfrm>
                <a:off x="1907814" y="-1373653"/>
                <a:ext cx="123063" cy="175483"/>
              </a:xfrm>
              <a:custGeom>
                <a:avLst/>
                <a:gdLst/>
                <a:ahLst/>
                <a:cxnLst/>
                <a:rect l="l" t="t" r="r" b="b"/>
                <a:pathLst>
                  <a:path w="178966" h="255198">
                    <a:moveTo>
                      <a:pt x="92924" y="0"/>
                    </a:moveTo>
                    <a:cubicBezTo>
                      <a:pt x="150285" y="0"/>
                      <a:pt x="178966" y="41930"/>
                      <a:pt x="178966" y="125792"/>
                    </a:cubicBezTo>
                    <a:cubicBezTo>
                      <a:pt x="178966" y="167551"/>
                      <a:pt x="171136" y="199558"/>
                      <a:pt x="155476" y="221814"/>
                    </a:cubicBezTo>
                    <a:cubicBezTo>
                      <a:pt x="139817" y="244070"/>
                      <a:pt x="117360" y="255198"/>
                      <a:pt x="88106" y="255198"/>
                    </a:cubicBezTo>
                    <a:cubicBezTo>
                      <a:pt x="29368" y="255198"/>
                      <a:pt x="0" y="213955"/>
                      <a:pt x="0" y="131471"/>
                    </a:cubicBezTo>
                    <a:cubicBezTo>
                      <a:pt x="0" y="88679"/>
                      <a:pt x="7944" y="56070"/>
                      <a:pt x="23833" y="33642"/>
                    </a:cubicBezTo>
                    <a:cubicBezTo>
                      <a:pt x="39722" y="11214"/>
                      <a:pt x="62752" y="0"/>
                      <a:pt x="92924" y="0"/>
                    </a:cubicBezTo>
                    <a:close/>
                    <a:moveTo>
                      <a:pt x="90515" y="41471"/>
                    </a:moveTo>
                    <a:cubicBezTo>
                      <a:pt x="66997" y="41471"/>
                      <a:pt x="55238" y="71012"/>
                      <a:pt x="55238" y="130094"/>
                    </a:cubicBezTo>
                    <a:cubicBezTo>
                      <a:pt x="55238" y="185734"/>
                      <a:pt x="66768" y="213554"/>
                      <a:pt x="89827" y="213554"/>
                    </a:cubicBezTo>
                    <a:cubicBezTo>
                      <a:pt x="112312" y="213554"/>
                      <a:pt x="123555" y="184874"/>
                      <a:pt x="123555" y="127513"/>
                    </a:cubicBezTo>
                    <a:cubicBezTo>
                      <a:pt x="123555" y="70152"/>
                      <a:pt x="112542" y="41471"/>
                      <a:pt x="90515" y="41471"/>
                    </a:cubicBez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50000"/>
                  </a:lnSpc>
                </a:pPr>
                <a:endParaRPr lang="en-US" sz="2800" b="1"/>
              </a:p>
            </p:txBody>
          </p:sp>
          <p:sp>
            <p:nvSpPr>
              <p:cNvPr id="296" name="TextBox 295">
                <a:extLst>
                  <a:ext uri="{FF2B5EF4-FFF2-40B4-BE49-F238E27FC236}">
                    <a16:creationId xmlns:a16="http://schemas.microsoft.com/office/drawing/2014/main" id="{8201601E-1841-7458-A3FE-16A4783B85DE}"/>
                  </a:ext>
                </a:extLst>
              </p:cNvPr>
              <p:cNvSpPr txBox="1"/>
              <p:nvPr/>
            </p:nvSpPr>
            <p:spPr>
              <a:xfrm>
                <a:off x="1946486" y="-963418"/>
                <a:ext cx="45719" cy="108104"/>
              </a:xfrm>
              <a:custGeom>
                <a:avLst/>
                <a:gdLst/>
                <a:ahLst/>
                <a:cxnLst/>
                <a:rect l="l" t="t" r="r" b="b"/>
                <a:pathLst>
                  <a:path w="106691" h="252273">
                    <a:moveTo>
                      <a:pt x="73823" y="0"/>
                    </a:moveTo>
                    <a:lnTo>
                      <a:pt x="106691" y="0"/>
                    </a:lnTo>
                    <a:lnTo>
                      <a:pt x="106691" y="252273"/>
                    </a:lnTo>
                    <a:lnTo>
                      <a:pt x="52485" y="252273"/>
                    </a:lnTo>
                    <a:lnTo>
                      <a:pt x="52485" y="61261"/>
                    </a:lnTo>
                    <a:cubicBezTo>
                      <a:pt x="49502" y="63900"/>
                      <a:pt x="45974" y="66395"/>
                      <a:pt x="41902" y="68747"/>
                    </a:cubicBezTo>
                    <a:cubicBezTo>
                      <a:pt x="37829" y="71099"/>
                      <a:pt x="33498" y="73221"/>
                      <a:pt x="28909" y="75114"/>
                    </a:cubicBezTo>
                    <a:cubicBezTo>
                      <a:pt x="24321" y="77007"/>
                      <a:pt x="19560" y="78613"/>
                      <a:pt x="14627" y="79932"/>
                    </a:cubicBezTo>
                    <a:cubicBezTo>
                      <a:pt x="9694" y="81252"/>
                      <a:pt x="4818" y="82198"/>
                      <a:pt x="0" y="82772"/>
                    </a:cubicBezTo>
                    <a:lnTo>
                      <a:pt x="0" y="36998"/>
                    </a:lnTo>
                    <a:cubicBezTo>
                      <a:pt x="14110" y="32868"/>
                      <a:pt x="27418" y="27591"/>
                      <a:pt x="39923" y="21166"/>
                    </a:cubicBezTo>
                    <a:cubicBezTo>
                      <a:pt x="52427" y="14742"/>
                      <a:pt x="63727" y="7686"/>
                      <a:pt x="73823" y="0"/>
                    </a:cubicBez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50000"/>
                  </a:lnSpc>
                </a:pPr>
                <a:endParaRPr lang="en-US" sz="2800" b="1"/>
              </a:p>
            </p:txBody>
          </p:sp>
        </p:grpSp>
        <p:grpSp>
          <p:nvGrpSpPr>
            <p:cNvPr id="194" name="Group 193">
              <a:extLst>
                <a:ext uri="{FF2B5EF4-FFF2-40B4-BE49-F238E27FC236}">
                  <a16:creationId xmlns:a16="http://schemas.microsoft.com/office/drawing/2014/main" id="{1F9446F7-8F8A-3600-1B51-DF13B84ABD98}"/>
                </a:ext>
              </a:extLst>
            </p:cNvPr>
            <p:cNvGrpSpPr/>
            <p:nvPr/>
          </p:nvGrpSpPr>
          <p:grpSpPr>
            <a:xfrm>
              <a:off x="2391862" y="-1453368"/>
              <a:ext cx="178966" cy="903010"/>
              <a:chOff x="2391862" y="-1453368"/>
              <a:chExt cx="178966" cy="903010"/>
            </a:xfrm>
            <a:grpFill/>
          </p:grpSpPr>
          <p:sp>
            <p:nvSpPr>
              <p:cNvPr id="292" name="TextBox 291">
                <a:extLst>
                  <a:ext uri="{FF2B5EF4-FFF2-40B4-BE49-F238E27FC236}">
                    <a16:creationId xmlns:a16="http://schemas.microsoft.com/office/drawing/2014/main" id="{B3549A4B-3453-5DF2-1590-DB4E5979CD78}"/>
                  </a:ext>
                </a:extLst>
              </p:cNvPr>
              <p:cNvSpPr txBox="1"/>
              <p:nvPr/>
            </p:nvSpPr>
            <p:spPr>
              <a:xfrm>
                <a:off x="2391862" y="-1453368"/>
                <a:ext cx="178966" cy="255198"/>
              </a:xfrm>
              <a:custGeom>
                <a:avLst/>
                <a:gdLst/>
                <a:ahLst/>
                <a:cxnLst/>
                <a:rect l="l" t="t" r="r" b="b"/>
                <a:pathLst>
                  <a:path w="178966" h="255198">
                    <a:moveTo>
                      <a:pt x="92924" y="0"/>
                    </a:moveTo>
                    <a:cubicBezTo>
                      <a:pt x="150285" y="0"/>
                      <a:pt x="178966" y="41930"/>
                      <a:pt x="178966" y="125792"/>
                    </a:cubicBezTo>
                    <a:cubicBezTo>
                      <a:pt x="178966" y="167551"/>
                      <a:pt x="171136" y="199558"/>
                      <a:pt x="155476" y="221814"/>
                    </a:cubicBezTo>
                    <a:cubicBezTo>
                      <a:pt x="139817" y="244070"/>
                      <a:pt x="117360" y="255198"/>
                      <a:pt x="88106" y="255198"/>
                    </a:cubicBezTo>
                    <a:cubicBezTo>
                      <a:pt x="29368" y="255198"/>
                      <a:pt x="0" y="213955"/>
                      <a:pt x="0" y="131471"/>
                    </a:cubicBezTo>
                    <a:cubicBezTo>
                      <a:pt x="0" y="88679"/>
                      <a:pt x="7944" y="56070"/>
                      <a:pt x="23833" y="33642"/>
                    </a:cubicBezTo>
                    <a:cubicBezTo>
                      <a:pt x="39722" y="11214"/>
                      <a:pt x="62752" y="0"/>
                      <a:pt x="92924" y="0"/>
                    </a:cubicBezTo>
                    <a:close/>
                    <a:moveTo>
                      <a:pt x="90515" y="41471"/>
                    </a:moveTo>
                    <a:cubicBezTo>
                      <a:pt x="66997" y="41471"/>
                      <a:pt x="55238" y="71012"/>
                      <a:pt x="55238" y="130094"/>
                    </a:cubicBezTo>
                    <a:cubicBezTo>
                      <a:pt x="55238" y="185734"/>
                      <a:pt x="66768" y="213554"/>
                      <a:pt x="89827" y="213554"/>
                    </a:cubicBezTo>
                    <a:cubicBezTo>
                      <a:pt x="112312" y="213554"/>
                      <a:pt x="123555" y="184874"/>
                      <a:pt x="123555" y="127513"/>
                    </a:cubicBezTo>
                    <a:cubicBezTo>
                      <a:pt x="123555" y="70152"/>
                      <a:pt x="112542" y="41471"/>
                      <a:pt x="90515" y="41471"/>
                    </a:cubicBez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50000"/>
                  </a:lnSpc>
                </a:pPr>
                <a:endParaRPr lang="en-US" sz="2800" b="1"/>
              </a:p>
            </p:txBody>
          </p:sp>
          <p:sp>
            <p:nvSpPr>
              <p:cNvPr id="293" name="TextBox 292">
                <a:extLst>
                  <a:ext uri="{FF2B5EF4-FFF2-40B4-BE49-F238E27FC236}">
                    <a16:creationId xmlns:a16="http://schemas.microsoft.com/office/drawing/2014/main" id="{D391B89D-66D0-D5CE-3A89-102ED2A8EB33}"/>
                  </a:ext>
                </a:extLst>
              </p:cNvPr>
              <p:cNvSpPr txBox="1"/>
              <p:nvPr/>
            </p:nvSpPr>
            <p:spPr>
              <a:xfrm>
                <a:off x="2441623" y="-1043161"/>
                <a:ext cx="79444" cy="187847"/>
              </a:xfrm>
              <a:custGeom>
                <a:avLst/>
                <a:gdLst/>
                <a:ahLst/>
                <a:cxnLst/>
                <a:rect l="l" t="t" r="r" b="b"/>
                <a:pathLst>
                  <a:path w="106691" h="252273">
                    <a:moveTo>
                      <a:pt x="73823" y="0"/>
                    </a:moveTo>
                    <a:lnTo>
                      <a:pt x="106691" y="0"/>
                    </a:lnTo>
                    <a:lnTo>
                      <a:pt x="106691" y="252273"/>
                    </a:lnTo>
                    <a:lnTo>
                      <a:pt x="52485" y="252273"/>
                    </a:lnTo>
                    <a:lnTo>
                      <a:pt x="52485" y="61261"/>
                    </a:lnTo>
                    <a:cubicBezTo>
                      <a:pt x="49502" y="63900"/>
                      <a:pt x="45974" y="66395"/>
                      <a:pt x="41902" y="68747"/>
                    </a:cubicBezTo>
                    <a:cubicBezTo>
                      <a:pt x="37829" y="71099"/>
                      <a:pt x="33498" y="73221"/>
                      <a:pt x="28909" y="75114"/>
                    </a:cubicBezTo>
                    <a:cubicBezTo>
                      <a:pt x="24321" y="77007"/>
                      <a:pt x="19560" y="78613"/>
                      <a:pt x="14627" y="79932"/>
                    </a:cubicBezTo>
                    <a:cubicBezTo>
                      <a:pt x="9694" y="81252"/>
                      <a:pt x="4818" y="82198"/>
                      <a:pt x="0" y="82772"/>
                    </a:cubicBezTo>
                    <a:lnTo>
                      <a:pt x="0" y="36998"/>
                    </a:lnTo>
                    <a:cubicBezTo>
                      <a:pt x="14110" y="32868"/>
                      <a:pt x="27418" y="27591"/>
                      <a:pt x="39923" y="21166"/>
                    </a:cubicBezTo>
                    <a:cubicBezTo>
                      <a:pt x="52427" y="14742"/>
                      <a:pt x="63727" y="7686"/>
                      <a:pt x="73823" y="0"/>
                    </a:cubicBez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50000"/>
                  </a:lnSpc>
                </a:pPr>
                <a:endParaRPr lang="en-US" sz="2800" b="1"/>
              </a:p>
            </p:txBody>
          </p:sp>
          <p:sp>
            <p:nvSpPr>
              <p:cNvPr id="294" name="TextBox 293">
                <a:extLst>
                  <a:ext uri="{FF2B5EF4-FFF2-40B4-BE49-F238E27FC236}">
                    <a16:creationId xmlns:a16="http://schemas.microsoft.com/office/drawing/2014/main" id="{DA199775-A735-E54D-C2AD-F2CEFC6CA9DF}"/>
                  </a:ext>
                </a:extLst>
              </p:cNvPr>
              <p:cNvSpPr txBox="1"/>
              <p:nvPr/>
            </p:nvSpPr>
            <p:spPr>
              <a:xfrm>
                <a:off x="2441623" y="-663643"/>
                <a:ext cx="79445" cy="113285"/>
              </a:xfrm>
              <a:custGeom>
                <a:avLst/>
                <a:gdLst/>
                <a:ahLst/>
                <a:cxnLst/>
                <a:rect l="l" t="t" r="r" b="b"/>
                <a:pathLst>
                  <a:path w="178966" h="255198">
                    <a:moveTo>
                      <a:pt x="92924" y="0"/>
                    </a:moveTo>
                    <a:cubicBezTo>
                      <a:pt x="150285" y="0"/>
                      <a:pt x="178966" y="41930"/>
                      <a:pt x="178966" y="125792"/>
                    </a:cubicBezTo>
                    <a:cubicBezTo>
                      <a:pt x="178966" y="167551"/>
                      <a:pt x="171136" y="199558"/>
                      <a:pt x="155476" y="221814"/>
                    </a:cubicBezTo>
                    <a:cubicBezTo>
                      <a:pt x="139817" y="244070"/>
                      <a:pt x="117360" y="255198"/>
                      <a:pt x="88106" y="255198"/>
                    </a:cubicBezTo>
                    <a:cubicBezTo>
                      <a:pt x="29368" y="255198"/>
                      <a:pt x="0" y="213955"/>
                      <a:pt x="0" y="131471"/>
                    </a:cubicBezTo>
                    <a:cubicBezTo>
                      <a:pt x="0" y="88679"/>
                      <a:pt x="7944" y="56070"/>
                      <a:pt x="23833" y="33642"/>
                    </a:cubicBezTo>
                    <a:cubicBezTo>
                      <a:pt x="39722" y="11214"/>
                      <a:pt x="62752" y="0"/>
                      <a:pt x="92924" y="0"/>
                    </a:cubicBezTo>
                    <a:close/>
                    <a:moveTo>
                      <a:pt x="90515" y="41471"/>
                    </a:moveTo>
                    <a:cubicBezTo>
                      <a:pt x="66997" y="41471"/>
                      <a:pt x="55238" y="71012"/>
                      <a:pt x="55238" y="130094"/>
                    </a:cubicBezTo>
                    <a:cubicBezTo>
                      <a:pt x="55238" y="185734"/>
                      <a:pt x="66768" y="213554"/>
                      <a:pt x="89827" y="213554"/>
                    </a:cubicBezTo>
                    <a:cubicBezTo>
                      <a:pt x="112312" y="213554"/>
                      <a:pt x="123555" y="184874"/>
                      <a:pt x="123555" y="127513"/>
                    </a:cubicBezTo>
                    <a:cubicBezTo>
                      <a:pt x="123555" y="70152"/>
                      <a:pt x="112542" y="41471"/>
                      <a:pt x="90515" y="41471"/>
                    </a:cubicBez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50000"/>
                  </a:lnSpc>
                </a:pPr>
                <a:endParaRPr lang="en-US" sz="2800" b="1"/>
              </a:p>
            </p:txBody>
          </p:sp>
        </p:grpSp>
        <p:grpSp>
          <p:nvGrpSpPr>
            <p:cNvPr id="195" name="Group 194">
              <a:extLst>
                <a:ext uri="{FF2B5EF4-FFF2-40B4-BE49-F238E27FC236}">
                  <a16:creationId xmlns:a16="http://schemas.microsoft.com/office/drawing/2014/main" id="{AEB8DD8C-8BB7-38DE-3482-FCD894901116}"/>
                </a:ext>
              </a:extLst>
            </p:cNvPr>
            <p:cNvGrpSpPr/>
            <p:nvPr/>
          </p:nvGrpSpPr>
          <p:grpSpPr>
            <a:xfrm>
              <a:off x="2881002" y="-1555893"/>
              <a:ext cx="178966" cy="933359"/>
              <a:chOff x="2391862" y="-1453368"/>
              <a:chExt cx="178966" cy="933359"/>
            </a:xfrm>
            <a:grpFill/>
          </p:grpSpPr>
          <p:sp>
            <p:nvSpPr>
              <p:cNvPr id="289" name="TextBox 288">
                <a:extLst>
                  <a:ext uri="{FF2B5EF4-FFF2-40B4-BE49-F238E27FC236}">
                    <a16:creationId xmlns:a16="http://schemas.microsoft.com/office/drawing/2014/main" id="{1F7A17EC-704D-2763-D0BE-9E90E369095A}"/>
                  </a:ext>
                </a:extLst>
              </p:cNvPr>
              <p:cNvSpPr txBox="1"/>
              <p:nvPr/>
            </p:nvSpPr>
            <p:spPr>
              <a:xfrm>
                <a:off x="2391862" y="-1453368"/>
                <a:ext cx="178966" cy="255198"/>
              </a:xfrm>
              <a:custGeom>
                <a:avLst/>
                <a:gdLst/>
                <a:ahLst/>
                <a:cxnLst/>
                <a:rect l="l" t="t" r="r" b="b"/>
                <a:pathLst>
                  <a:path w="178966" h="255198">
                    <a:moveTo>
                      <a:pt x="92924" y="0"/>
                    </a:moveTo>
                    <a:cubicBezTo>
                      <a:pt x="150285" y="0"/>
                      <a:pt x="178966" y="41930"/>
                      <a:pt x="178966" y="125792"/>
                    </a:cubicBezTo>
                    <a:cubicBezTo>
                      <a:pt x="178966" y="167551"/>
                      <a:pt x="171136" y="199558"/>
                      <a:pt x="155476" y="221814"/>
                    </a:cubicBezTo>
                    <a:cubicBezTo>
                      <a:pt x="139817" y="244070"/>
                      <a:pt x="117360" y="255198"/>
                      <a:pt x="88106" y="255198"/>
                    </a:cubicBezTo>
                    <a:cubicBezTo>
                      <a:pt x="29368" y="255198"/>
                      <a:pt x="0" y="213955"/>
                      <a:pt x="0" y="131471"/>
                    </a:cubicBezTo>
                    <a:cubicBezTo>
                      <a:pt x="0" y="88679"/>
                      <a:pt x="7944" y="56070"/>
                      <a:pt x="23833" y="33642"/>
                    </a:cubicBezTo>
                    <a:cubicBezTo>
                      <a:pt x="39722" y="11214"/>
                      <a:pt x="62752" y="0"/>
                      <a:pt x="92924" y="0"/>
                    </a:cubicBezTo>
                    <a:close/>
                    <a:moveTo>
                      <a:pt x="90515" y="41471"/>
                    </a:moveTo>
                    <a:cubicBezTo>
                      <a:pt x="66997" y="41471"/>
                      <a:pt x="55238" y="71012"/>
                      <a:pt x="55238" y="130094"/>
                    </a:cubicBezTo>
                    <a:cubicBezTo>
                      <a:pt x="55238" y="185734"/>
                      <a:pt x="66768" y="213554"/>
                      <a:pt x="89827" y="213554"/>
                    </a:cubicBezTo>
                    <a:cubicBezTo>
                      <a:pt x="112312" y="213554"/>
                      <a:pt x="123555" y="184874"/>
                      <a:pt x="123555" y="127513"/>
                    </a:cubicBezTo>
                    <a:cubicBezTo>
                      <a:pt x="123555" y="70152"/>
                      <a:pt x="112542" y="41471"/>
                      <a:pt x="90515" y="41471"/>
                    </a:cubicBez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50000"/>
                  </a:lnSpc>
                </a:pPr>
                <a:endParaRPr lang="en-US" sz="2800" b="1"/>
              </a:p>
            </p:txBody>
          </p:sp>
          <p:sp>
            <p:nvSpPr>
              <p:cNvPr id="290" name="TextBox 289">
                <a:extLst>
                  <a:ext uri="{FF2B5EF4-FFF2-40B4-BE49-F238E27FC236}">
                    <a16:creationId xmlns:a16="http://schemas.microsoft.com/office/drawing/2014/main" id="{B297E2C7-C34C-D7F7-E27B-2B6703BB82A9}"/>
                  </a:ext>
                </a:extLst>
              </p:cNvPr>
              <p:cNvSpPr txBox="1"/>
              <p:nvPr/>
            </p:nvSpPr>
            <p:spPr>
              <a:xfrm>
                <a:off x="2441623" y="-1043161"/>
                <a:ext cx="79444" cy="187847"/>
              </a:xfrm>
              <a:custGeom>
                <a:avLst/>
                <a:gdLst/>
                <a:ahLst/>
                <a:cxnLst/>
                <a:rect l="l" t="t" r="r" b="b"/>
                <a:pathLst>
                  <a:path w="106691" h="252273">
                    <a:moveTo>
                      <a:pt x="73823" y="0"/>
                    </a:moveTo>
                    <a:lnTo>
                      <a:pt x="106691" y="0"/>
                    </a:lnTo>
                    <a:lnTo>
                      <a:pt x="106691" y="252273"/>
                    </a:lnTo>
                    <a:lnTo>
                      <a:pt x="52485" y="252273"/>
                    </a:lnTo>
                    <a:lnTo>
                      <a:pt x="52485" y="61261"/>
                    </a:lnTo>
                    <a:cubicBezTo>
                      <a:pt x="49502" y="63900"/>
                      <a:pt x="45974" y="66395"/>
                      <a:pt x="41902" y="68747"/>
                    </a:cubicBezTo>
                    <a:cubicBezTo>
                      <a:pt x="37829" y="71099"/>
                      <a:pt x="33498" y="73221"/>
                      <a:pt x="28909" y="75114"/>
                    </a:cubicBezTo>
                    <a:cubicBezTo>
                      <a:pt x="24321" y="77007"/>
                      <a:pt x="19560" y="78613"/>
                      <a:pt x="14627" y="79932"/>
                    </a:cubicBezTo>
                    <a:cubicBezTo>
                      <a:pt x="9694" y="81252"/>
                      <a:pt x="4818" y="82198"/>
                      <a:pt x="0" y="82772"/>
                    </a:cubicBezTo>
                    <a:lnTo>
                      <a:pt x="0" y="36998"/>
                    </a:lnTo>
                    <a:cubicBezTo>
                      <a:pt x="14110" y="32868"/>
                      <a:pt x="27418" y="27591"/>
                      <a:pt x="39923" y="21166"/>
                    </a:cubicBezTo>
                    <a:cubicBezTo>
                      <a:pt x="52427" y="14742"/>
                      <a:pt x="63727" y="7686"/>
                      <a:pt x="73823" y="0"/>
                    </a:cubicBez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50000"/>
                  </a:lnSpc>
                </a:pPr>
                <a:endParaRPr lang="en-US" sz="2800" b="1"/>
              </a:p>
            </p:txBody>
          </p:sp>
          <p:sp>
            <p:nvSpPr>
              <p:cNvPr id="291" name="TextBox 290">
                <a:extLst>
                  <a:ext uri="{FF2B5EF4-FFF2-40B4-BE49-F238E27FC236}">
                    <a16:creationId xmlns:a16="http://schemas.microsoft.com/office/drawing/2014/main" id="{FC41EB96-27CD-8CC5-E1E8-6C41FB2FA5DB}"/>
                  </a:ext>
                </a:extLst>
              </p:cNvPr>
              <p:cNvSpPr txBox="1"/>
              <p:nvPr/>
            </p:nvSpPr>
            <p:spPr>
              <a:xfrm>
                <a:off x="2491383" y="-633294"/>
                <a:ext cx="79445" cy="113285"/>
              </a:xfrm>
              <a:custGeom>
                <a:avLst/>
                <a:gdLst/>
                <a:ahLst/>
                <a:cxnLst/>
                <a:rect l="l" t="t" r="r" b="b"/>
                <a:pathLst>
                  <a:path w="178966" h="255198">
                    <a:moveTo>
                      <a:pt x="92924" y="0"/>
                    </a:moveTo>
                    <a:cubicBezTo>
                      <a:pt x="150285" y="0"/>
                      <a:pt x="178966" y="41930"/>
                      <a:pt x="178966" y="125792"/>
                    </a:cubicBezTo>
                    <a:cubicBezTo>
                      <a:pt x="178966" y="167551"/>
                      <a:pt x="171136" y="199558"/>
                      <a:pt x="155476" y="221814"/>
                    </a:cubicBezTo>
                    <a:cubicBezTo>
                      <a:pt x="139817" y="244070"/>
                      <a:pt x="117360" y="255198"/>
                      <a:pt x="88106" y="255198"/>
                    </a:cubicBezTo>
                    <a:cubicBezTo>
                      <a:pt x="29368" y="255198"/>
                      <a:pt x="0" y="213955"/>
                      <a:pt x="0" y="131471"/>
                    </a:cubicBezTo>
                    <a:cubicBezTo>
                      <a:pt x="0" y="88679"/>
                      <a:pt x="7944" y="56070"/>
                      <a:pt x="23833" y="33642"/>
                    </a:cubicBezTo>
                    <a:cubicBezTo>
                      <a:pt x="39722" y="11214"/>
                      <a:pt x="62752" y="0"/>
                      <a:pt x="92924" y="0"/>
                    </a:cubicBezTo>
                    <a:close/>
                    <a:moveTo>
                      <a:pt x="90515" y="41471"/>
                    </a:moveTo>
                    <a:cubicBezTo>
                      <a:pt x="66997" y="41471"/>
                      <a:pt x="55238" y="71012"/>
                      <a:pt x="55238" y="130094"/>
                    </a:cubicBezTo>
                    <a:cubicBezTo>
                      <a:pt x="55238" y="185734"/>
                      <a:pt x="66768" y="213554"/>
                      <a:pt x="89827" y="213554"/>
                    </a:cubicBezTo>
                    <a:cubicBezTo>
                      <a:pt x="112312" y="213554"/>
                      <a:pt x="123555" y="184874"/>
                      <a:pt x="123555" y="127513"/>
                    </a:cubicBezTo>
                    <a:cubicBezTo>
                      <a:pt x="123555" y="70152"/>
                      <a:pt x="112542" y="41471"/>
                      <a:pt x="90515" y="41471"/>
                    </a:cubicBez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50000"/>
                  </a:lnSpc>
                </a:pPr>
                <a:endParaRPr lang="en-US" sz="2800" b="1"/>
              </a:p>
            </p:txBody>
          </p:sp>
        </p:grpSp>
        <p:grpSp>
          <p:nvGrpSpPr>
            <p:cNvPr id="196" name="Group 195">
              <a:extLst>
                <a:ext uri="{FF2B5EF4-FFF2-40B4-BE49-F238E27FC236}">
                  <a16:creationId xmlns:a16="http://schemas.microsoft.com/office/drawing/2014/main" id="{AFC9211F-F9A4-8D4B-F35A-60644F970CBB}"/>
                </a:ext>
              </a:extLst>
            </p:cNvPr>
            <p:cNvGrpSpPr/>
            <p:nvPr/>
          </p:nvGrpSpPr>
          <p:grpSpPr>
            <a:xfrm>
              <a:off x="3386424" y="-1703506"/>
              <a:ext cx="178966" cy="605008"/>
              <a:chOff x="2391862" y="-1803178"/>
              <a:chExt cx="178966" cy="605008"/>
            </a:xfrm>
            <a:grpFill/>
          </p:grpSpPr>
          <p:sp>
            <p:nvSpPr>
              <p:cNvPr id="287" name="TextBox 286">
                <a:extLst>
                  <a:ext uri="{FF2B5EF4-FFF2-40B4-BE49-F238E27FC236}">
                    <a16:creationId xmlns:a16="http://schemas.microsoft.com/office/drawing/2014/main" id="{9126EAFC-7DD2-85C3-9834-8325DBE91B32}"/>
                  </a:ext>
                </a:extLst>
              </p:cNvPr>
              <p:cNvSpPr txBox="1"/>
              <p:nvPr/>
            </p:nvSpPr>
            <p:spPr>
              <a:xfrm>
                <a:off x="2391862" y="-1453368"/>
                <a:ext cx="178966" cy="255198"/>
              </a:xfrm>
              <a:custGeom>
                <a:avLst/>
                <a:gdLst/>
                <a:ahLst/>
                <a:cxnLst/>
                <a:rect l="l" t="t" r="r" b="b"/>
                <a:pathLst>
                  <a:path w="178966" h="255198">
                    <a:moveTo>
                      <a:pt x="92924" y="0"/>
                    </a:moveTo>
                    <a:cubicBezTo>
                      <a:pt x="150285" y="0"/>
                      <a:pt x="178966" y="41930"/>
                      <a:pt x="178966" y="125792"/>
                    </a:cubicBezTo>
                    <a:cubicBezTo>
                      <a:pt x="178966" y="167551"/>
                      <a:pt x="171136" y="199558"/>
                      <a:pt x="155476" y="221814"/>
                    </a:cubicBezTo>
                    <a:cubicBezTo>
                      <a:pt x="139817" y="244070"/>
                      <a:pt x="117360" y="255198"/>
                      <a:pt x="88106" y="255198"/>
                    </a:cubicBezTo>
                    <a:cubicBezTo>
                      <a:pt x="29368" y="255198"/>
                      <a:pt x="0" y="213955"/>
                      <a:pt x="0" y="131471"/>
                    </a:cubicBezTo>
                    <a:cubicBezTo>
                      <a:pt x="0" y="88679"/>
                      <a:pt x="7944" y="56070"/>
                      <a:pt x="23833" y="33642"/>
                    </a:cubicBezTo>
                    <a:cubicBezTo>
                      <a:pt x="39722" y="11214"/>
                      <a:pt x="62752" y="0"/>
                      <a:pt x="92924" y="0"/>
                    </a:cubicBezTo>
                    <a:close/>
                    <a:moveTo>
                      <a:pt x="90515" y="41471"/>
                    </a:moveTo>
                    <a:cubicBezTo>
                      <a:pt x="66997" y="41471"/>
                      <a:pt x="55238" y="71012"/>
                      <a:pt x="55238" y="130094"/>
                    </a:cubicBezTo>
                    <a:cubicBezTo>
                      <a:pt x="55238" y="185734"/>
                      <a:pt x="66768" y="213554"/>
                      <a:pt x="89827" y="213554"/>
                    </a:cubicBezTo>
                    <a:cubicBezTo>
                      <a:pt x="112312" y="213554"/>
                      <a:pt x="123555" y="184874"/>
                      <a:pt x="123555" y="127513"/>
                    </a:cubicBezTo>
                    <a:cubicBezTo>
                      <a:pt x="123555" y="70152"/>
                      <a:pt x="112542" y="41471"/>
                      <a:pt x="90515" y="41471"/>
                    </a:cubicBez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50000"/>
                  </a:lnSpc>
                </a:pPr>
                <a:endParaRPr lang="en-US" sz="2800" b="1"/>
              </a:p>
            </p:txBody>
          </p:sp>
          <p:sp>
            <p:nvSpPr>
              <p:cNvPr id="288" name="TextBox 287">
                <a:extLst>
                  <a:ext uri="{FF2B5EF4-FFF2-40B4-BE49-F238E27FC236}">
                    <a16:creationId xmlns:a16="http://schemas.microsoft.com/office/drawing/2014/main" id="{FF6825FA-7A92-F4D8-E237-9C3E911B87C3}"/>
                  </a:ext>
                </a:extLst>
              </p:cNvPr>
              <p:cNvSpPr txBox="1"/>
              <p:nvPr/>
            </p:nvSpPr>
            <p:spPr>
              <a:xfrm>
                <a:off x="2440849" y="-1803178"/>
                <a:ext cx="93879" cy="221980"/>
              </a:xfrm>
              <a:custGeom>
                <a:avLst/>
                <a:gdLst/>
                <a:ahLst/>
                <a:cxnLst/>
                <a:rect l="l" t="t" r="r" b="b"/>
                <a:pathLst>
                  <a:path w="106691" h="252273">
                    <a:moveTo>
                      <a:pt x="73823" y="0"/>
                    </a:moveTo>
                    <a:lnTo>
                      <a:pt x="106691" y="0"/>
                    </a:lnTo>
                    <a:lnTo>
                      <a:pt x="106691" y="252273"/>
                    </a:lnTo>
                    <a:lnTo>
                      <a:pt x="52485" y="252273"/>
                    </a:lnTo>
                    <a:lnTo>
                      <a:pt x="52485" y="61261"/>
                    </a:lnTo>
                    <a:cubicBezTo>
                      <a:pt x="49502" y="63900"/>
                      <a:pt x="45974" y="66395"/>
                      <a:pt x="41902" y="68747"/>
                    </a:cubicBezTo>
                    <a:cubicBezTo>
                      <a:pt x="37829" y="71099"/>
                      <a:pt x="33498" y="73221"/>
                      <a:pt x="28909" y="75114"/>
                    </a:cubicBezTo>
                    <a:cubicBezTo>
                      <a:pt x="24321" y="77007"/>
                      <a:pt x="19560" y="78613"/>
                      <a:pt x="14627" y="79932"/>
                    </a:cubicBezTo>
                    <a:cubicBezTo>
                      <a:pt x="9694" y="81252"/>
                      <a:pt x="4818" y="82198"/>
                      <a:pt x="0" y="82772"/>
                    </a:cubicBezTo>
                    <a:lnTo>
                      <a:pt x="0" y="36998"/>
                    </a:lnTo>
                    <a:cubicBezTo>
                      <a:pt x="14110" y="32868"/>
                      <a:pt x="27418" y="27591"/>
                      <a:pt x="39923" y="21166"/>
                    </a:cubicBezTo>
                    <a:cubicBezTo>
                      <a:pt x="52427" y="14742"/>
                      <a:pt x="63727" y="7686"/>
                      <a:pt x="73823" y="0"/>
                    </a:cubicBez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50000"/>
                  </a:lnSpc>
                </a:pPr>
                <a:endParaRPr lang="en-US" sz="2800" b="1"/>
              </a:p>
            </p:txBody>
          </p:sp>
        </p:grpSp>
        <p:grpSp>
          <p:nvGrpSpPr>
            <p:cNvPr id="197" name="Group 196">
              <a:extLst>
                <a:ext uri="{FF2B5EF4-FFF2-40B4-BE49-F238E27FC236}">
                  <a16:creationId xmlns:a16="http://schemas.microsoft.com/office/drawing/2014/main" id="{809087C5-C077-4970-DA41-28F63B32400B}"/>
                </a:ext>
              </a:extLst>
            </p:cNvPr>
            <p:cNvGrpSpPr/>
            <p:nvPr/>
          </p:nvGrpSpPr>
          <p:grpSpPr>
            <a:xfrm>
              <a:off x="3891846" y="-1730401"/>
              <a:ext cx="178966" cy="647123"/>
              <a:chOff x="2386412" y="-1830073"/>
              <a:chExt cx="178966" cy="647123"/>
            </a:xfrm>
            <a:grpFill/>
          </p:grpSpPr>
          <p:sp>
            <p:nvSpPr>
              <p:cNvPr id="285" name="TextBox 284">
                <a:extLst>
                  <a:ext uri="{FF2B5EF4-FFF2-40B4-BE49-F238E27FC236}">
                    <a16:creationId xmlns:a16="http://schemas.microsoft.com/office/drawing/2014/main" id="{E280C1DA-A398-0269-B8E1-C0D703023F9B}"/>
                  </a:ext>
                </a:extLst>
              </p:cNvPr>
              <p:cNvSpPr txBox="1"/>
              <p:nvPr/>
            </p:nvSpPr>
            <p:spPr>
              <a:xfrm>
                <a:off x="2386412" y="-1438148"/>
                <a:ext cx="178966" cy="255198"/>
              </a:xfrm>
              <a:custGeom>
                <a:avLst/>
                <a:gdLst/>
                <a:ahLst/>
                <a:cxnLst/>
                <a:rect l="l" t="t" r="r" b="b"/>
                <a:pathLst>
                  <a:path w="178966" h="255198">
                    <a:moveTo>
                      <a:pt x="92924" y="0"/>
                    </a:moveTo>
                    <a:cubicBezTo>
                      <a:pt x="150285" y="0"/>
                      <a:pt x="178966" y="41930"/>
                      <a:pt x="178966" y="125792"/>
                    </a:cubicBezTo>
                    <a:cubicBezTo>
                      <a:pt x="178966" y="167551"/>
                      <a:pt x="171136" y="199558"/>
                      <a:pt x="155476" y="221814"/>
                    </a:cubicBezTo>
                    <a:cubicBezTo>
                      <a:pt x="139817" y="244070"/>
                      <a:pt x="117360" y="255198"/>
                      <a:pt x="88106" y="255198"/>
                    </a:cubicBezTo>
                    <a:cubicBezTo>
                      <a:pt x="29368" y="255198"/>
                      <a:pt x="0" y="213955"/>
                      <a:pt x="0" y="131471"/>
                    </a:cubicBezTo>
                    <a:cubicBezTo>
                      <a:pt x="0" y="88679"/>
                      <a:pt x="7944" y="56070"/>
                      <a:pt x="23833" y="33642"/>
                    </a:cubicBezTo>
                    <a:cubicBezTo>
                      <a:pt x="39722" y="11214"/>
                      <a:pt x="62752" y="0"/>
                      <a:pt x="92924" y="0"/>
                    </a:cubicBezTo>
                    <a:close/>
                    <a:moveTo>
                      <a:pt x="90515" y="41471"/>
                    </a:moveTo>
                    <a:cubicBezTo>
                      <a:pt x="66997" y="41471"/>
                      <a:pt x="55238" y="71012"/>
                      <a:pt x="55238" y="130094"/>
                    </a:cubicBezTo>
                    <a:cubicBezTo>
                      <a:pt x="55238" y="185734"/>
                      <a:pt x="66768" y="213554"/>
                      <a:pt x="89827" y="213554"/>
                    </a:cubicBezTo>
                    <a:cubicBezTo>
                      <a:pt x="112312" y="213554"/>
                      <a:pt x="123555" y="184874"/>
                      <a:pt x="123555" y="127513"/>
                    </a:cubicBezTo>
                    <a:cubicBezTo>
                      <a:pt x="123555" y="70152"/>
                      <a:pt x="112542" y="41471"/>
                      <a:pt x="90515" y="41471"/>
                    </a:cubicBezTo>
                    <a:close/>
                  </a:path>
                </a:pathLst>
              </a:custGeom>
              <a:grpFill/>
              <a:ln>
                <a:solidFill>
                  <a:schemeClr val="accent1"/>
                </a:solid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50000"/>
                  </a:lnSpc>
                </a:pPr>
                <a:endParaRPr lang="en-US" sz="2800" b="1"/>
              </a:p>
            </p:txBody>
          </p:sp>
          <p:sp>
            <p:nvSpPr>
              <p:cNvPr id="286" name="TextBox 285">
                <a:extLst>
                  <a:ext uri="{FF2B5EF4-FFF2-40B4-BE49-F238E27FC236}">
                    <a16:creationId xmlns:a16="http://schemas.microsoft.com/office/drawing/2014/main" id="{9F6F8D2F-DAF2-BDBA-DDEA-43FDF6A61AF0}"/>
                  </a:ext>
                </a:extLst>
              </p:cNvPr>
              <p:cNvSpPr txBox="1"/>
              <p:nvPr/>
            </p:nvSpPr>
            <p:spPr>
              <a:xfrm>
                <a:off x="2423609" y="-1830073"/>
                <a:ext cx="115472" cy="273037"/>
              </a:xfrm>
              <a:custGeom>
                <a:avLst/>
                <a:gdLst/>
                <a:ahLst/>
                <a:cxnLst/>
                <a:rect l="l" t="t" r="r" b="b"/>
                <a:pathLst>
                  <a:path w="106691" h="252273">
                    <a:moveTo>
                      <a:pt x="73823" y="0"/>
                    </a:moveTo>
                    <a:lnTo>
                      <a:pt x="106691" y="0"/>
                    </a:lnTo>
                    <a:lnTo>
                      <a:pt x="106691" y="252273"/>
                    </a:lnTo>
                    <a:lnTo>
                      <a:pt x="52485" y="252273"/>
                    </a:lnTo>
                    <a:lnTo>
                      <a:pt x="52485" y="61261"/>
                    </a:lnTo>
                    <a:cubicBezTo>
                      <a:pt x="49502" y="63900"/>
                      <a:pt x="45974" y="66395"/>
                      <a:pt x="41902" y="68747"/>
                    </a:cubicBezTo>
                    <a:cubicBezTo>
                      <a:pt x="37829" y="71099"/>
                      <a:pt x="33498" y="73221"/>
                      <a:pt x="28909" y="75114"/>
                    </a:cubicBezTo>
                    <a:cubicBezTo>
                      <a:pt x="24321" y="77007"/>
                      <a:pt x="19560" y="78613"/>
                      <a:pt x="14627" y="79932"/>
                    </a:cubicBezTo>
                    <a:cubicBezTo>
                      <a:pt x="9694" y="81252"/>
                      <a:pt x="4818" y="82198"/>
                      <a:pt x="0" y="82772"/>
                    </a:cubicBezTo>
                    <a:lnTo>
                      <a:pt x="0" y="36998"/>
                    </a:lnTo>
                    <a:cubicBezTo>
                      <a:pt x="14110" y="32868"/>
                      <a:pt x="27418" y="27591"/>
                      <a:pt x="39923" y="21166"/>
                    </a:cubicBezTo>
                    <a:cubicBezTo>
                      <a:pt x="52427" y="14742"/>
                      <a:pt x="63727" y="7686"/>
                      <a:pt x="73823" y="0"/>
                    </a:cubicBezTo>
                    <a:close/>
                  </a:path>
                </a:pathLst>
              </a:custGeom>
              <a:grpFill/>
              <a:ln w="28575">
                <a:solidFill>
                  <a:schemeClr val="accent1"/>
                </a:solid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50000"/>
                  </a:lnSpc>
                </a:pPr>
                <a:endParaRPr lang="en-US" sz="2800" b="1"/>
              </a:p>
            </p:txBody>
          </p:sp>
        </p:grpSp>
        <p:sp>
          <p:nvSpPr>
            <p:cNvPr id="198" name="TextBox 197">
              <a:extLst>
                <a:ext uri="{FF2B5EF4-FFF2-40B4-BE49-F238E27FC236}">
                  <a16:creationId xmlns:a16="http://schemas.microsoft.com/office/drawing/2014/main" id="{008296BC-ABE7-AB18-FB8A-C43160EE9846}"/>
                </a:ext>
              </a:extLst>
            </p:cNvPr>
            <p:cNvSpPr txBox="1"/>
            <p:nvPr/>
          </p:nvSpPr>
          <p:spPr>
            <a:xfrm>
              <a:off x="4070812" y="-855314"/>
              <a:ext cx="79444" cy="187847"/>
            </a:xfrm>
            <a:custGeom>
              <a:avLst/>
              <a:gdLst/>
              <a:ahLst/>
              <a:cxnLst/>
              <a:rect l="l" t="t" r="r" b="b"/>
              <a:pathLst>
                <a:path w="106691" h="252273">
                  <a:moveTo>
                    <a:pt x="73823" y="0"/>
                  </a:moveTo>
                  <a:lnTo>
                    <a:pt x="106691" y="0"/>
                  </a:lnTo>
                  <a:lnTo>
                    <a:pt x="106691" y="252273"/>
                  </a:lnTo>
                  <a:lnTo>
                    <a:pt x="52485" y="252273"/>
                  </a:lnTo>
                  <a:lnTo>
                    <a:pt x="52485" y="61261"/>
                  </a:lnTo>
                  <a:cubicBezTo>
                    <a:pt x="49502" y="63900"/>
                    <a:pt x="45974" y="66395"/>
                    <a:pt x="41902" y="68747"/>
                  </a:cubicBezTo>
                  <a:cubicBezTo>
                    <a:pt x="37829" y="71099"/>
                    <a:pt x="33498" y="73221"/>
                    <a:pt x="28909" y="75114"/>
                  </a:cubicBezTo>
                  <a:cubicBezTo>
                    <a:pt x="24321" y="77007"/>
                    <a:pt x="19560" y="78613"/>
                    <a:pt x="14627" y="79932"/>
                  </a:cubicBezTo>
                  <a:cubicBezTo>
                    <a:pt x="9694" y="81252"/>
                    <a:pt x="4818" y="82198"/>
                    <a:pt x="0" y="82772"/>
                  </a:cubicBezTo>
                  <a:lnTo>
                    <a:pt x="0" y="36998"/>
                  </a:lnTo>
                  <a:cubicBezTo>
                    <a:pt x="14110" y="32868"/>
                    <a:pt x="27418" y="27591"/>
                    <a:pt x="39923" y="21166"/>
                  </a:cubicBezTo>
                  <a:cubicBezTo>
                    <a:pt x="52427" y="14742"/>
                    <a:pt x="63727" y="7686"/>
                    <a:pt x="73823" y="0"/>
                  </a:cubicBez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50000"/>
                </a:lnSpc>
              </a:pPr>
              <a:endParaRPr lang="en-US" sz="2800"/>
            </a:p>
          </p:txBody>
        </p:sp>
        <p:sp>
          <p:nvSpPr>
            <p:cNvPr id="199" name="TextBox 198">
              <a:extLst>
                <a:ext uri="{FF2B5EF4-FFF2-40B4-BE49-F238E27FC236}">
                  <a16:creationId xmlns:a16="http://schemas.microsoft.com/office/drawing/2014/main" id="{DA05B3E9-A0ED-3EF7-E613-7082CD00C309}"/>
                </a:ext>
              </a:extLst>
            </p:cNvPr>
            <p:cNvSpPr txBox="1"/>
            <p:nvPr/>
          </p:nvSpPr>
          <p:spPr>
            <a:xfrm>
              <a:off x="4444325" y="-1148517"/>
              <a:ext cx="79444" cy="187847"/>
            </a:xfrm>
            <a:custGeom>
              <a:avLst/>
              <a:gdLst/>
              <a:ahLst/>
              <a:cxnLst/>
              <a:rect l="l" t="t" r="r" b="b"/>
              <a:pathLst>
                <a:path w="106691" h="252273">
                  <a:moveTo>
                    <a:pt x="73823" y="0"/>
                  </a:moveTo>
                  <a:lnTo>
                    <a:pt x="106691" y="0"/>
                  </a:lnTo>
                  <a:lnTo>
                    <a:pt x="106691" y="252273"/>
                  </a:lnTo>
                  <a:lnTo>
                    <a:pt x="52485" y="252273"/>
                  </a:lnTo>
                  <a:lnTo>
                    <a:pt x="52485" y="61261"/>
                  </a:lnTo>
                  <a:cubicBezTo>
                    <a:pt x="49502" y="63900"/>
                    <a:pt x="45974" y="66395"/>
                    <a:pt x="41902" y="68747"/>
                  </a:cubicBezTo>
                  <a:cubicBezTo>
                    <a:pt x="37829" y="71099"/>
                    <a:pt x="33498" y="73221"/>
                    <a:pt x="28909" y="75114"/>
                  </a:cubicBezTo>
                  <a:cubicBezTo>
                    <a:pt x="24321" y="77007"/>
                    <a:pt x="19560" y="78613"/>
                    <a:pt x="14627" y="79932"/>
                  </a:cubicBezTo>
                  <a:cubicBezTo>
                    <a:pt x="9694" y="81252"/>
                    <a:pt x="4818" y="82198"/>
                    <a:pt x="0" y="82772"/>
                  </a:cubicBezTo>
                  <a:lnTo>
                    <a:pt x="0" y="36998"/>
                  </a:lnTo>
                  <a:cubicBezTo>
                    <a:pt x="14110" y="32868"/>
                    <a:pt x="27418" y="27591"/>
                    <a:pt x="39923" y="21166"/>
                  </a:cubicBezTo>
                  <a:cubicBezTo>
                    <a:pt x="52427" y="14742"/>
                    <a:pt x="63727" y="7686"/>
                    <a:pt x="73823" y="0"/>
                  </a:cubicBez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50000"/>
                </a:lnSpc>
              </a:pPr>
              <a:endParaRPr lang="en-US" sz="2800"/>
            </a:p>
          </p:txBody>
        </p:sp>
        <p:sp>
          <p:nvSpPr>
            <p:cNvPr id="200" name="TextBox 199">
              <a:extLst>
                <a:ext uri="{FF2B5EF4-FFF2-40B4-BE49-F238E27FC236}">
                  <a16:creationId xmlns:a16="http://schemas.microsoft.com/office/drawing/2014/main" id="{E7A44804-D0F5-91C2-BA1E-A9C7AA69EDAE}"/>
                </a:ext>
              </a:extLst>
            </p:cNvPr>
            <p:cNvSpPr txBox="1"/>
            <p:nvPr/>
          </p:nvSpPr>
          <p:spPr>
            <a:xfrm>
              <a:off x="4406201" y="-1541544"/>
              <a:ext cx="178966" cy="215930"/>
            </a:xfrm>
            <a:custGeom>
              <a:avLst/>
              <a:gdLst/>
              <a:ahLst/>
              <a:cxnLst/>
              <a:rect l="l" t="t" r="r" b="b"/>
              <a:pathLst>
                <a:path w="178966" h="255198">
                  <a:moveTo>
                    <a:pt x="92924" y="0"/>
                  </a:moveTo>
                  <a:cubicBezTo>
                    <a:pt x="150285" y="0"/>
                    <a:pt x="178966" y="41930"/>
                    <a:pt x="178966" y="125792"/>
                  </a:cubicBezTo>
                  <a:cubicBezTo>
                    <a:pt x="178966" y="167551"/>
                    <a:pt x="171136" y="199558"/>
                    <a:pt x="155476" y="221814"/>
                  </a:cubicBezTo>
                  <a:cubicBezTo>
                    <a:pt x="139817" y="244070"/>
                    <a:pt x="117360" y="255198"/>
                    <a:pt x="88106" y="255198"/>
                  </a:cubicBezTo>
                  <a:cubicBezTo>
                    <a:pt x="29368" y="255198"/>
                    <a:pt x="0" y="213955"/>
                    <a:pt x="0" y="131471"/>
                  </a:cubicBezTo>
                  <a:cubicBezTo>
                    <a:pt x="0" y="88679"/>
                    <a:pt x="7944" y="56070"/>
                    <a:pt x="23833" y="33642"/>
                  </a:cubicBezTo>
                  <a:cubicBezTo>
                    <a:pt x="39722" y="11214"/>
                    <a:pt x="62752" y="0"/>
                    <a:pt x="92924" y="0"/>
                  </a:cubicBezTo>
                  <a:close/>
                  <a:moveTo>
                    <a:pt x="90515" y="41471"/>
                  </a:moveTo>
                  <a:cubicBezTo>
                    <a:pt x="66997" y="41471"/>
                    <a:pt x="55238" y="71012"/>
                    <a:pt x="55238" y="130094"/>
                  </a:cubicBezTo>
                  <a:cubicBezTo>
                    <a:pt x="55238" y="185734"/>
                    <a:pt x="66768" y="213554"/>
                    <a:pt x="89827" y="213554"/>
                  </a:cubicBezTo>
                  <a:cubicBezTo>
                    <a:pt x="112312" y="213554"/>
                    <a:pt x="123555" y="184874"/>
                    <a:pt x="123555" y="127513"/>
                  </a:cubicBezTo>
                  <a:cubicBezTo>
                    <a:pt x="123555" y="70152"/>
                    <a:pt x="112542" y="41471"/>
                    <a:pt x="90515" y="41471"/>
                  </a:cubicBez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50000"/>
                </a:lnSpc>
              </a:pPr>
              <a:endParaRPr lang="en-US" sz="2800" b="1"/>
            </a:p>
          </p:txBody>
        </p:sp>
        <p:sp>
          <p:nvSpPr>
            <p:cNvPr id="201" name="TextBox 200">
              <a:extLst>
                <a:ext uri="{FF2B5EF4-FFF2-40B4-BE49-F238E27FC236}">
                  <a16:creationId xmlns:a16="http://schemas.microsoft.com/office/drawing/2014/main" id="{C39990E7-F9EA-F5CD-32D5-6B30843FC3B7}"/>
                </a:ext>
              </a:extLst>
            </p:cNvPr>
            <p:cNvSpPr txBox="1"/>
            <p:nvPr/>
          </p:nvSpPr>
          <p:spPr>
            <a:xfrm>
              <a:off x="4891858" y="-1471239"/>
              <a:ext cx="210523" cy="285720"/>
            </a:xfrm>
            <a:custGeom>
              <a:avLst/>
              <a:gdLst/>
              <a:ahLst/>
              <a:cxnLst/>
              <a:rect l="l" t="t" r="r" b="b"/>
              <a:pathLst>
                <a:path w="178966" h="255198">
                  <a:moveTo>
                    <a:pt x="92924" y="0"/>
                  </a:moveTo>
                  <a:cubicBezTo>
                    <a:pt x="150285" y="0"/>
                    <a:pt x="178966" y="41930"/>
                    <a:pt x="178966" y="125792"/>
                  </a:cubicBezTo>
                  <a:cubicBezTo>
                    <a:pt x="178966" y="167551"/>
                    <a:pt x="171136" y="199558"/>
                    <a:pt x="155476" y="221814"/>
                  </a:cubicBezTo>
                  <a:cubicBezTo>
                    <a:pt x="139817" y="244070"/>
                    <a:pt x="117360" y="255198"/>
                    <a:pt x="88106" y="255198"/>
                  </a:cubicBezTo>
                  <a:cubicBezTo>
                    <a:pt x="29368" y="255198"/>
                    <a:pt x="0" y="213955"/>
                    <a:pt x="0" y="131471"/>
                  </a:cubicBezTo>
                  <a:cubicBezTo>
                    <a:pt x="0" y="88679"/>
                    <a:pt x="7944" y="56070"/>
                    <a:pt x="23833" y="33642"/>
                  </a:cubicBezTo>
                  <a:cubicBezTo>
                    <a:pt x="39722" y="11214"/>
                    <a:pt x="62752" y="0"/>
                    <a:pt x="92924" y="0"/>
                  </a:cubicBezTo>
                  <a:close/>
                  <a:moveTo>
                    <a:pt x="90515" y="41471"/>
                  </a:moveTo>
                  <a:cubicBezTo>
                    <a:pt x="66997" y="41471"/>
                    <a:pt x="55238" y="71012"/>
                    <a:pt x="55238" y="130094"/>
                  </a:cubicBezTo>
                  <a:cubicBezTo>
                    <a:pt x="55238" y="185734"/>
                    <a:pt x="66768" y="213554"/>
                    <a:pt x="89827" y="213554"/>
                  </a:cubicBezTo>
                  <a:cubicBezTo>
                    <a:pt x="112312" y="213554"/>
                    <a:pt x="123555" y="184874"/>
                    <a:pt x="123555" y="127513"/>
                  </a:cubicBezTo>
                  <a:cubicBezTo>
                    <a:pt x="123555" y="70152"/>
                    <a:pt x="112542" y="41471"/>
                    <a:pt x="90515" y="41471"/>
                  </a:cubicBez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50000"/>
                </a:lnSpc>
              </a:pPr>
              <a:endParaRPr lang="en-US" sz="2800" b="1"/>
            </a:p>
          </p:txBody>
        </p:sp>
        <p:sp>
          <p:nvSpPr>
            <p:cNvPr id="202" name="TextBox 201">
              <a:extLst>
                <a:ext uri="{FF2B5EF4-FFF2-40B4-BE49-F238E27FC236}">
                  <a16:creationId xmlns:a16="http://schemas.microsoft.com/office/drawing/2014/main" id="{D2A5E825-D299-506D-FC85-FE1D923637FF}"/>
                </a:ext>
              </a:extLst>
            </p:cNvPr>
            <p:cNvSpPr txBox="1"/>
            <p:nvPr/>
          </p:nvSpPr>
          <p:spPr>
            <a:xfrm>
              <a:off x="4908104" y="-1014728"/>
              <a:ext cx="126396" cy="152502"/>
            </a:xfrm>
            <a:custGeom>
              <a:avLst/>
              <a:gdLst/>
              <a:ahLst/>
              <a:cxnLst/>
              <a:rect l="l" t="t" r="r" b="b"/>
              <a:pathLst>
                <a:path w="178966" h="255198">
                  <a:moveTo>
                    <a:pt x="92924" y="0"/>
                  </a:moveTo>
                  <a:cubicBezTo>
                    <a:pt x="150285" y="0"/>
                    <a:pt x="178966" y="41930"/>
                    <a:pt x="178966" y="125792"/>
                  </a:cubicBezTo>
                  <a:cubicBezTo>
                    <a:pt x="178966" y="167551"/>
                    <a:pt x="171136" y="199558"/>
                    <a:pt x="155476" y="221814"/>
                  </a:cubicBezTo>
                  <a:cubicBezTo>
                    <a:pt x="139817" y="244070"/>
                    <a:pt x="117360" y="255198"/>
                    <a:pt x="88106" y="255198"/>
                  </a:cubicBezTo>
                  <a:cubicBezTo>
                    <a:pt x="29368" y="255198"/>
                    <a:pt x="0" y="213955"/>
                    <a:pt x="0" y="131471"/>
                  </a:cubicBezTo>
                  <a:cubicBezTo>
                    <a:pt x="0" y="88679"/>
                    <a:pt x="7944" y="56070"/>
                    <a:pt x="23833" y="33642"/>
                  </a:cubicBezTo>
                  <a:cubicBezTo>
                    <a:pt x="39722" y="11214"/>
                    <a:pt x="62752" y="0"/>
                    <a:pt x="92924" y="0"/>
                  </a:cubicBezTo>
                  <a:close/>
                  <a:moveTo>
                    <a:pt x="90515" y="41471"/>
                  </a:moveTo>
                  <a:cubicBezTo>
                    <a:pt x="66997" y="41471"/>
                    <a:pt x="55238" y="71012"/>
                    <a:pt x="55238" y="130094"/>
                  </a:cubicBezTo>
                  <a:cubicBezTo>
                    <a:pt x="55238" y="185734"/>
                    <a:pt x="66768" y="213554"/>
                    <a:pt x="89827" y="213554"/>
                  </a:cubicBezTo>
                  <a:cubicBezTo>
                    <a:pt x="112312" y="213554"/>
                    <a:pt x="123555" y="184874"/>
                    <a:pt x="123555" y="127513"/>
                  </a:cubicBezTo>
                  <a:cubicBezTo>
                    <a:pt x="123555" y="70152"/>
                    <a:pt x="112542" y="41471"/>
                    <a:pt x="90515" y="41471"/>
                  </a:cubicBez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50000"/>
                </a:lnSpc>
              </a:pPr>
              <a:endParaRPr lang="en-US" sz="2800" b="1"/>
            </a:p>
          </p:txBody>
        </p:sp>
        <p:sp>
          <p:nvSpPr>
            <p:cNvPr id="203" name="TextBox 202">
              <a:extLst>
                <a:ext uri="{FF2B5EF4-FFF2-40B4-BE49-F238E27FC236}">
                  <a16:creationId xmlns:a16="http://schemas.microsoft.com/office/drawing/2014/main" id="{A14BF910-2E12-3C09-CCCB-154985D75D84}"/>
                </a:ext>
              </a:extLst>
            </p:cNvPr>
            <p:cNvSpPr txBox="1"/>
            <p:nvPr/>
          </p:nvSpPr>
          <p:spPr>
            <a:xfrm>
              <a:off x="5418835" y="-985617"/>
              <a:ext cx="126396" cy="152502"/>
            </a:xfrm>
            <a:custGeom>
              <a:avLst/>
              <a:gdLst/>
              <a:ahLst/>
              <a:cxnLst/>
              <a:rect l="l" t="t" r="r" b="b"/>
              <a:pathLst>
                <a:path w="178966" h="255198">
                  <a:moveTo>
                    <a:pt x="92924" y="0"/>
                  </a:moveTo>
                  <a:cubicBezTo>
                    <a:pt x="150285" y="0"/>
                    <a:pt x="178966" y="41930"/>
                    <a:pt x="178966" y="125792"/>
                  </a:cubicBezTo>
                  <a:cubicBezTo>
                    <a:pt x="178966" y="167551"/>
                    <a:pt x="171136" y="199558"/>
                    <a:pt x="155476" y="221814"/>
                  </a:cubicBezTo>
                  <a:cubicBezTo>
                    <a:pt x="139817" y="244070"/>
                    <a:pt x="117360" y="255198"/>
                    <a:pt x="88106" y="255198"/>
                  </a:cubicBezTo>
                  <a:cubicBezTo>
                    <a:pt x="29368" y="255198"/>
                    <a:pt x="0" y="213955"/>
                    <a:pt x="0" y="131471"/>
                  </a:cubicBezTo>
                  <a:cubicBezTo>
                    <a:pt x="0" y="88679"/>
                    <a:pt x="7944" y="56070"/>
                    <a:pt x="23833" y="33642"/>
                  </a:cubicBezTo>
                  <a:cubicBezTo>
                    <a:pt x="39722" y="11214"/>
                    <a:pt x="62752" y="0"/>
                    <a:pt x="92924" y="0"/>
                  </a:cubicBezTo>
                  <a:close/>
                  <a:moveTo>
                    <a:pt x="90515" y="41471"/>
                  </a:moveTo>
                  <a:cubicBezTo>
                    <a:pt x="66997" y="41471"/>
                    <a:pt x="55238" y="71012"/>
                    <a:pt x="55238" y="130094"/>
                  </a:cubicBezTo>
                  <a:cubicBezTo>
                    <a:pt x="55238" y="185734"/>
                    <a:pt x="66768" y="213554"/>
                    <a:pt x="89827" y="213554"/>
                  </a:cubicBezTo>
                  <a:cubicBezTo>
                    <a:pt x="112312" y="213554"/>
                    <a:pt x="123555" y="184874"/>
                    <a:pt x="123555" y="127513"/>
                  </a:cubicBezTo>
                  <a:cubicBezTo>
                    <a:pt x="123555" y="70152"/>
                    <a:pt x="112542" y="41471"/>
                    <a:pt x="90515" y="41471"/>
                  </a:cubicBez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50000"/>
                </a:lnSpc>
              </a:pPr>
              <a:endParaRPr lang="en-US" sz="2800" b="1"/>
            </a:p>
          </p:txBody>
        </p:sp>
        <p:sp>
          <p:nvSpPr>
            <p:cNvPr id="204" name="TextBox 203">
              <a:extLst>
                <a:ext uri="{FF2B5EF4-FFF2-40B4-BE49-F238E27FC236}">
                  <a16:creationId xmlns:a16="http://schemas.microsoft.com/office/drawing/2014/main" id="{54134171-C4D4-A43C-D51E-F6D5A83E2A32}"/>
                </a:ext>
              </a:extLst>
            </p:cNvPr>
            <p:cNvSpPr txBox="1"/>
            <p:nvPr/>
          </p:nvSpPr>
          <p:spPr>
            <a:xfrm>
              <a:off x="5160567" y="-669374"/>
              <a:ext cx="93444" cy="112744"/>
            </a:xfrm>
            <a:custGeom>
              <a:avLst/>
              <a:gdLst/>
              <a:ahLst/>
              <a:cxnLst/>
              <a:rect l="l" t="t" r="r" b="b"/>
              <a:pathLst>
                <a:path w="178966" h="255198">
                  <a:moveTo>
                    <a:pt x="92924" y="0"/>
                  </a:moveTo>
                  <a:cubicBezTo>
                    <a:pt x="150285" y="0"/>
                    <a:pt x="178966" y="41930"/>
                    <a:pt x="178966" y="125792"/>
                  </a:cubicBezTo>
                  <a:cubicBezTo>
                    <a:pt x="178966" y="167551"/>
                    <a:pt x="171136" y="199558"/>
                    <a:pt x="155476" y="221814"/>
                  </a:cubicBezTo>
                  <a:cubicBezTo>
                    <a:pt x="139817" y="244070"/>
                    <a:pt x="117360" y="255198"/>
                    <a:pt x="88106" y="255198"/>
                  </a:cubicBezTo>
                  <a:cubicBezTo>
                    <a:pt x="29368" y="255198"/>
                    <a:pt x="0" y="213955"/>
                    <a:pt x="0" y="131471"/>
                  </a:cubicBezTo>
                  <a:cubicBezTo>
                    <a:pt x="0" y="88679"/>
                    <a:pt x="7944" y="56070"/>
                    <a:pt x="23833" y="33642"/>
                  </a:cubicBezTo>
                  <a:cubicBezTo>
                    <a:pt x="39722" y="11214"/>
                    <a:pt x="62752" y="0"/>
                    <a:pt x="92924" y="0"/>
                  </a:cubicBezTo>
                  <a:close/>
                  <a:moveTo>
                    <a:pt x="90515" y="41471"/>
                  </a:moveTo>
                  <a:cubicBezTo>
                    <a:pt x="66997" y="41471"/>
                    <a:pt x="55238" y="71012"/>
                    <a:pt x="55238" y="130094"/>
                  </a:cubicBezTo>
                  <a:cubicBezTo>
                    <a:pt x="55238" y="185734"/>
                    <a:pt x="66768" y="213554"/>
                    <a:pt x="89827" y="213554"/>
                  </a:cubicBezTo>
                  <a:cubicBezTo>
                    <a:pt x="112312" y="213554"/>
                    <a:pt x="123555" y="184874"/>
                    <a:pt x="123555" y="127513"/>
                  </a:cubicBezTo>
                  <a:cubicBezTo>
                    <a:pt x="123555" y="70152"/>
                    <a:pt x="112542" y="41471"/>
                    <a:pt x="90515" y="41471"/>
                  </a:cubicBez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50000"/>
                </a:lnSpc>
              </a:pPr>
              <a:endParaRPr lang="en-US" sz="2800" b="1"/>
            </a:p>
          </p:txBody>
        </p:sp>
        <p:sp>
          <p:nvSpPr>
            <p:cNvPr id="205" name="TextBox 204">
              <a:extLst>
                <a:ext uri="{FF2B5EF4-FFF2-40B4-BE49-F238E27FC236}">
                  <a16:creationId xmlns:a16="http://schemas.microsoft.com/office/drawing/2014/main" id="{EC41299A-B132-DD92-74F0-F6611A8C6705}"/>
                </a:ext>
              </a:extLst>
            </p:cNvPr>
            <p:cNvSpPr txBox="1"/>
            <p:nvPr/>
          </p:nvSpPr>
          <p:spPr>
            <a:xfrm>
              <a:off x="5680995" y="-669374"/>
              <a:ext cx="115309" cy="139125"/>
            </a:xfrm>
            <a:custGeom>
              <a:avLst/>
              <a:gdLst/>
              <a:ahLst/>
              <a:cxnLst/>
              <a:rect l="l" t="t" r="r" b="b"/>
              <a:pathLst>
                <a:path w="178966" h="255198">
                  <a:moveTo>
                    <a:pt x="92924" y="0"/>
                  </a:moveTo>
                  <a:cubicBezTo>
                    <a:pt x="150285" y="0"/>
                    <a:pt x="178966" y="41930"/>
                    <a:pt x="178966" y="125792"/>
                  </a:cubicBezTo>
                  <a:cubicBezTo>
                    <a:pt x="178966" y="167551"/>
                    <a:pt x="171136" y="199558"/>
                    <a:pt x="155476" y="221814"/>
                  </a:cubicBezTo>
                  <a:cubicBezTo>
                    <a:pt x="139817" y="244070"/>
                    <a:pt x="117360" y="255198"/>
                    <a:pt x="88106" y="255198"/>
                  </a:cubicBezTo>
                  <a:cubicBezTo>
                    <a:pt x="29368" y="255198"/>
                    <a:pt x="0" y="213955"/>
                    <a:pt x="0" y="131471"/>
                  </a:cubicBezTo>
                  <a:cubicBezTo>
                    <a:pt x="0" y="88679"/>
                    <a:pt x="7944" y="56070"/>
                    <a:pt x="23833" y="33642"/>
                  </a:cubicBezTo>
                  <a:cubicBezTo>
                    <a:pt x="39722" y="11214"/>
                    <a:pt x="62752" y="0"/>
                    <a:pt x="92924" y="0"/>
                  </a:cubicBezTo>
                  <a:close/>
                  <a:moveTo>
                    <a:pt x="90515" y="41471"/>
                  </a:moveTo>
                  <a:cubicBezTo>
                    <a:pt x="66997" y="41471"/>
                    <a:pt x="55238" y="71012"/>
                    <a:pt x="55238" y="130094"/>
                  </a:cubicBezTo>
                  <a:cubicBezTo>
                    <a:pt x="55238" y="185734"/>
                    <a:pt x="66768" y="213554"/>
                    <a:pt x="89827" y="213554"/>
                  </a:cubicBezTo>
                  <a:cubicBezTo>
                    <a:pt x="112312" y="213554"/>
                    <a:pt x="123555" y="184874"/>
                    <a:pt x="123555" y="127513"/>
                  </a:cubicBezTo>
                  <a:cubicBezTo>
                    <a:pt x="123555" y="70152"/>
                    <a:pt x="112542" y="41471"/>
                    <a:pt x="90515" y="41471"/>
                  </a:cubicBez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50000"/>
                </a:lnSpc>
              </a:pPr>
              <a:endParaRPr lang="en-US" sz="2800" b="1"/>
            </a:p>
          </p:txBody>
        </p:sp>
        <p:sp>
          <p:nvSpPr>
            <p:cNvPr id="206" name="TextBox 205">
              <a:extLst>
                <a:ext uri="{FF2B5EF4-FFF2-40B4-BE49-F238E27FC236}">
                  <a16:creationId xmlns:a16="http://schemas.microsoft.com/office/drawing/2014/main" id="{332663F1-33FF-3F02-598D-F86D3ECE7ACE}"/>
                </a:ext>
              </a:extLst>
            </p:cNvPr>
            <p:cNvSpPr txBox="1"/>
            <p:nvPr/>
          </p:nvSpPr>
          <p:spPr>
            <a:xfrm>
              <a:off x="6228863" y="-669374"/>
              <a:ext cx="93444" cy="112744"/>
            </a:xfrm>
            <a:custGeom>
              <a:avLst/>
              <a:gdLst/>
              <a:ahLst/>
              <a:cxnLst/>
              <a:rect l="l" t="t" r="r" b="b"/>
              <a:pathLst>
                <a:path w="178966" h="255198">
                  <a:moveTo>
                    <a:pt x="92924" y="0"/>
                  </a:moveTo>
                  <a:cubicBezTo>
                    <a:pt x="150285" y="0"/>
                    <a:pt x="178966" y="41930"/>
                    <a:pt x="178966" y="125792"/>
                  </a:cubicBezTo>
                  <a:cubicBezTo>
                    <a:pt x="178966" y="167551"/>
                    <a:pt x="171136" y="199558"/>
                    <a:pt x="155476" y="221814"/>
                  </a:cubicBezTo>
                  <a:cubicBezTo>
                    <a:pt x="139817" y="244070"/>
                    <a:pt x="117360" y="255198"/>
                    <a:pt x="88106" y="255198"/>
                  </a:cubicBezTo>
                  <a:cubicBezTo>
                    <a:pt x="29368" y="255198"/>
                    <a:pt x="0" y="213955"/>
                    <a:pt x="0" y="131471"/>
                  </a:cubicBezTo>
                  <a:cubicBezTo>
                    <a:pt x="0" y="88679"/>
                    <a:pt x="7944" y="56070"/>
                    <a:pt x="23833" y="33642"/>
                  </a:cubicBezTo>
                  <a:cubicBezTo>
                    <a:pt x="39722" y="11214"/>
                    <a:pt x="62752" y="0"/>
                    <a:pt x="92924" y="0"/>
                  </a:cubicBezTo>
                  <a:close/>
                  <a:moveTo>
                    <a:pt x="90515" y="41471"/>
                  </a:moveTo>
                  <a:cubicBezTo>
                    <a:pt x="66997" y="41471"/>
                    <a:pt x="55238" y="71012"/>
                    <a:pt x="55238" y="130094"/>
                  </a:cubicBezTo>
                  <a:cubicBezTo>
                    <a:pt x="55238" y="185734"/>
                    <a:pt x="66768" y="213554"/>
                    <a:pt x="89827" y="213554"/>
                  </a:cubicBezTo>
                  <a:cubicBezTo>
                    <a:pt x="112312" y="213554"/>
                    <a:pt x="123555" y="184874"/>
                    <a:pt x="123555" y="127513"/>
                  </a:cubicBezTo>
                  <a:cubicBezTo>
                    <a:pt x="123555" y="70152"/>
                    <a:pt x="112542" y="41471"/>
                    <a:pt x="90515" y="41471"/>
                  </a:cubicBez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50000"/>
                </a:lnSpc>
              </a:pPr>
              <a:endParaRPr lang="en-US" sz="2800" b="1"/>
            </a:p>
          </p:txBody>
        </p:sp>
        <p:sp>
          <p:nvSpPr>
            <p:cNvPr id="207" name="TextBox 206">
              <a:extLst>
                <a:ext uri="{FF2B5EF4-FFF2-40B4-BE49-F238E27FC236}">
                  <a16:creationId xmlns:a16="http://schemas.microsoft.com/office/drawing/2014/main" id="{175AAA85-AEC1-94BC-7A56-E1EFF7C6AE45}"/>
                </a:ext>
              </a:extLst>
            </p:cNvPr>
            <p:cNvSpPr txBox="1"/>
            <p:nvPr/>
          </p:nvSpPr>
          <p:spPr>
            <a:xfrm>
              <a:off x="5957887" y="-995768"/>
              <a:ext cx="79444" cy="187847"/>
            </a:xfrm>
            <a:custGeom>
              <a:avLst/>
              <a:gdLst/>
              <a:ahLst/>
              <a:cxnLst/>
              <a:rect l="l" t="t" r="r" b="b"/>
              <a:pathLst>
                <a:path w="106691" h="252273">
                  <a:moveTo>
                    <a:pt x="73823" y="0"/>
                  </a:moveTo>
                  <a:lnTo>
                    <a:pt x="106691" y="0"/>
                  </a:lnTo>
                  <a:lnTo>
                    <a:pt x="106691" y="252273"/>
                  </a:lnTo>
                  <a:lnTo>
                    <a:pt x="52485" y="252273"/>
                  </a:lnTo>
                  <a:lnTo>
                    <a:pt x="52485" y="61261"/>
                  </a:lnTo>
                  <a:cubicBezTo>
                    <a:pt x="49502" y="63900"/>
                    <a:pt x="45974" y="66395"/>
                    <a:pt x="41902" y="68747"/>
                  </a:cubicBezTo>
                  <a:cubicBezTo>
                    <a:pt x="37829" y="71099"/>
                    <a:pt x="33498" y="73221"/>
                    <a:pt x="28909" y="75114"/>
                  </a:cubicBezTo>
                  <a:cubicBezTo>
                    <a:pt x="24321" y="77007"/>
                    <a:pt x="19560" y="78613"/>
                    <a:pt x="14627" y="79932"/>
                  </a:cubicBezTo>
                  <a:cubicBezTo>
                    <a:pt x="9694" y="81252"/>
                    <a:pt x="4818" y="82198"/>
                    <a:pt x="0" y="82772"/>
                  </a:cubicBezTo>
                  <a:lnTo>
                    <a:pt x="0" y="36998"/>
                  </a:lnTo>
                  <a:cubicBezTo>
                    <a:pt x="14110" y="32868"/>
                    <a:pt x="27418" y="27591"/>
                    <a:pt x="39923" y="21166"/>
                  </a:cubicBezTo>
                  <a:cubicBezTo>
                    <a:pt x="52427" y="14742"/>
                    <a:pt x="63727" y="7686"/>
                    <a:pt x="73823" y="0"/>
                  </a:cubicBez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50000"/>
                </a:lnSpc>
              </a:pPr>
              <a:endParaRPr lang="en-US" sz="2800"/>
            </a:p>
          </p:txBody>
        </p:sp>
        <p:sp>
          <p:nvSpPr>
            <p:cNvPr id="208" name="TextBox 207">
              <a:extLst>
                <a:ext uri="{FF2B5EF4-FFF2-40B4-BE49-F238E27FC236}">
                  <a16:creationId xmlns:a16="http://schemas.microsoft.com/office/drawing/2014/main" id="{FFBE0FC4-FD5F-7654-08E1-D174FB77CB00}"/>
                </a:ext>
              </a:extLst>
            </p:cNvPr>
            <p:cNvSpPr txBox="1"/>
            <p:nvPr/>
          </p:nvSpPr>
          <p:spPr>
            <a:xfrm>
              <a:off x="5442024" y="-1422482"/>
              <a:ext cx="115472" cy="273037"/>
            </a:xfrm>
            <a:custGeom>
              <a:avLst/>
              <a:gdLst/>
              <a:ahLst/>
              <a:cxnLst/>
              <a:rect l="l" t="t" r="r" b="b"/>
              <a:pathLst>
                <a:path w="106691" h="252273">
                  <a:moveTo>
                    <a:pt x="73823" y="0"/>
                  </a:moveTo>
                  <a:lnTo>
                    <a:pt x="106691" y="0"/>
                  </a:lnTo>
                  <a:lnTo>
                    <a:pt x="106691" y="252273"/>
                  </a:lnTo>
                  <a:lnTo>
                    <a:pt x="52485" y="252273"/>
                  </a:lnTo>
                  <a:lnTo>
                    <a:pt x="52485" y="61261"/>
                  </a:lnTo>
                  <a:cubicBezTo>
                    <a:pt x="49502" y="63900"/>
                    <a:pt x="45974" y="66395"/>
                    <a:pt x="41902" y="68747"/>
                  </a:cubicBezTo>
                  <a:cubicBezTo>
                    <a:pt x="37829" y="71099"/>
                    <a:pt x="33498" y="73221"/>
                    <a:pt x="28909" y="75114"/>
                  </a:cubicBezTo>
                  <a:cubicBezTo>
                    <a:pt x="24321" y="77007"/>
                    <a:pt x="19560" y="78613"/>
                    <a:pt x="14627" y="79932"/>
                  </a:cubicBezTo>
                  <a:cubicBezTo>
                    <a:pt x="9694" y="81252"/>
                    <a:pt x="4818" y="82198"/>
                    <a:pt x="0" y="82772"/>
                  </a:cubicBezTo>
                  <a:lnTo>
                    <a:pt x="0" y="36998"/>
                  </a:lnTo>
                  <a:cubicBezTo>
                    <a:pt x="14110" y="32868"/>
                    <a:pt x="27418" y="27591"/>
                    <a:pt x="39923" y="21166"/>
                  </a:cubicBezTo>
                  <a:cubicBezTo>
                    <a:pt x="52427" y="14742"/>
                    <a:pt x="63727" y="7686"/>
                    <a:pt x="73823" y="0"/>
                  </a:cubicBezTo>
                  <a:close/>
                </a:path>
              </a:pathLst>
            </a:custGeom>
            <a:grpFill/>
            <a:ln w="28575">
              <a:solidFill>
                <a:schemeClr val="accent1"/>
              </a:solid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50000"/>
                </a:lnSpc>
              </a:pPr>
              <a:endParaRPr lang="en-US" sz="2800" b="1"/>
            </a:p>
          </p:txBody>
        </p:sp>
        <p:sp>
          <p:nvSpPr>
            <p:cNvPr id="209" name="TextBox 208">
              <a:extLst>
                <a:ext uri="{FF2B5EF4-FFF2-40B4-BE49-F238E27FC236}">
                  <a16:creationId xmlns:a16="http://schemas.microsoft.com/office/drawing/2014/main" id="{0B26C81C-BDD4-E818-301D-67CB57491967}"/>
                </a:ext>
              </a:extLst>
            </p:cNvPr>
            <p:cNvSpPr txBox="1"/>
            <p:nvPr/>
          </p:nvSpPr>
          <p:spPr>
            <a:xfrm>
              <a:off x="5957887" y="-1364994"/>
              <a:ext cx="92646" cy="164793"/>
            </a:xfrm>
            <a:custGeom>
              <a:avLst/>
              <a:gdLst/>
              <a:ahLst/>
              <a:cxnLst/>
              <a:rect l="l" t="t" r="r" b="b"/>
              <a:pathLst>
                <a:path w="106691" h="252273">
                  <a:moveTo>
                    <a:pt x="73823" y="0"/>
                  </a:moveTo>
                  <a:lnTo>
                    <a:pt x="106691" y="0"/>
                  </a:lnTo>
                  <a:lnTo>
                    <a:pt x="106691" y="252273"/>
                  </a:lnTo>
                  <a:lnTo>
                    <a:pt x="52485" y="252273"/>
                  </a:lnTo>
                  <a:lnTo>
                    <a:pt x="52485" y="61261"/>
                  </a:lnTo>
                  <a:cubicBezTo>
                    <a:pt x="49502" y="63900"/>
                    <a:pt x="45974" y="66395"/>
                    <a:pt x="41902" y="68747"/>
                  </a:cubicBezTo>
                  <a:cubicBezTo>
                    <a:pt x="37829" y="71099"/>
                    <a:pt x="33498" y="73221"/>
                    <a:pt x="28909" y="75114"/>
                  </a:cubicBezTo>
                  <a:cubicBezTo>
                    <a:pt x="24321" y="77007"/>
                    <a:pt x="19560" y="78613"/>
                    <a:pt x="14627" y="79932"/>
                  </a:cubicBezTo>
                  <a:cubicBezTo>
                    <a:pt x="9694" y="81252"/>
                    <a:pt x="4818" y="82198"/>
                    <a:pt x="0" y="82772"/>
                  </a:cubicBezTo>
                  <a:lnTo>
                    <a:pt x="0" y="36998"/>
                  </a:lnTo>
                  <a:cubicBezTo>
                    <a:pt x="14110" y="32868"/>
                    <a:pt x="27418" y="27591"/>
                    <a:pt x="39923" y="21166"/>
                  </a:cubicBezTo>
                  <a:cubicBezTo>
                    <a:pt x="52427" y="14742"/>
                    <a:pt x="63727" y="7686"/>
                    <a:pt x="73823" y="0"/>
                  </a:cubicBez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50000"/>
                </a:lnSpc>
              </a:pPr>
              <a:endParaRPr lang="en-US" sz="2800"/>
            </a:p>
          </p:txBody>
        </p:sp>
        <p:sp>
          <p:nvSpPr>
            <p:cNvPr id="210" name="TextBox 209">
              <a:extLst>
                <a:ext uri="{FF2B5EF4-FFF2-40B4-BE49-F238E27FC236}">
                  <a16:creationId xmlns:a16="http://schemas.microsoft.com/office/drawing/2014/main" id="{F2298E33-C1A5-1FE4-C392-4855472E7084}"/>
                </a:ext>
              </a:extLst>
            </p:cNvPr>
            <p:cNvSpPr txBox="1"/>
            <p:nvPr/>
          </p:nvSpPr>
          <p:spPr>
            <a:xfrm>
              <a:off x="6449987" y="-1090515"/>
              <a:ext cx="104218" cy="246426"/>
            </a:xfrm>
            <a:custGeom>
              <a:avLst/>
              <a:gdLst/>
              <a:ahLst/>
              <a:cxnLst/>
              <a:rect l="l" t="t" r="r" b="b"/>
              <a:pathLst>
                <a:path w="106691" h="252273">
                  <a:moveTo>
                    <a:pt x="73823" y="0"/>
                  </a:moveTo>
                  <a:lnTo>
                    <a:pt x="106691" y="0"/>
                  </a:lnTo>
                  <a:lnTo>
                    <a:pt x="106691" y="252273"/>
                  </a:lnTo>
                  <a:lnTo>
                    <a:pt x="52485" y="252273"/>
                  </a:lnTo>
                  <a:lnTo>
                    <a:pt x="52485" y="61261"/>
                  </a:lnTo>
                  <a:cubicBezTo>
                    <a:pt x="49502" y="63900"/>
                    <a:pt x="45974" y="66395"/>
                    <a:pt x="41902" y="68747"/>
                  </a:cubicBezTo>
                  <a:cubicBezTo>
                    <a:pt x="37829" y="71099"/>
                    <a:pt x="33498" y="73221"/>
                    <a:pt x="28909" y="75114"/>
                  </a:cubicBezTo>
                  <a:cubicBezTo>
                    <a:pt x="24321" y="77007"/>
                    <a:pt x="19560" y="78613"/>
                    <a:pt x="14627" y="79932"/>
                  </a:cubicBezTo>
                  <a:cubicBezTo>
                    <a:pt x="9694" y="81252"/>
                    <a:pt x="4818" y="82198"/>
                    <a:pt x="0" y="82772"/>
                  </a:cubicBezTo>
                  <a:lnTo>
                    <a:pt x="0" y="36998"/>
                  </a:lnTo>
                  <a:cubicBezTo>
                    <a:pt x="14110" y="32868"/>
                    <a:pt x="27418" y="27591"/>
                    <a:pt x="39923" y="21166"/>
                  </a:cubicBezTo>
                  <a:cubicBezTo>
                    <a:pt x="52427" y="14742"/>
                    <a:pt x="63727" y="7686"/>
                    <a:pt x="73823" y="0"/>
                  </a:cubicBez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50000"/>
                </a:lnSpc>
              </a:pPr>
              <a:endParaRPr lang="en-US" sz="2800"/>
            </a:p>
          </p:txBody>
        </p:sp>
        <p:sp>
          <p:nvSpPr>
            <p:cNvPr id="211" name="TextBox 210">
              <a:extLst>
                <a:ext uri="{FF2B5EF4-FFF2-40B4-BE49-F238E27FC236}">
                  <a16:creationId xmlns:a16="http://schemas.microsoft.com/office/drawing/2014/main" id="{2C58AF12-01A5-1273-F4F3-135247531A5D}"/>
                </a:ext>
              </a:extLst>
            </p:cNvPr>
            <p:cNvSpPr txBox="1"/>
            <p:nvPr/>
          </p:nvSpPr>
          <p:spPr>
            <a:xfrm>
              <a:off x="6468458" y="-1399813"/>
              <a:ext cx="92646" cy="164793"/>
            </a:xfrm>
            <a:custGeom>
              <a:avLst/>
              <a:gdLst/>
              <a:ahLst/>
              <a:cxnLst/>
              <a:rect l="l" t="t" r="r" b="b"/>
              <a:pathLst>
                <a:path w="106691" h="252273">
                  <a:moveTo>
                    <a:pt x="73823" y="0"/>
                  </a:moveTo>
                  <a:lnTo>
                    <a:pt x="106691" y="0"/>
                  </a:lnTo>
                  <a:lnTo>
                    <a:pt x="106691" y="252273"/>
                  </a:lnTo>
                  <a:lnTo>
                    <a:pt x="52485" y="252273"/>
                  </a:lnTo>
                  <a:lnTo>
                    <a:pt x="52485" y="61261"/>
                  </a:lnTo>
                  <a:cubicBezTo>
                    <a:pt x="49502" y="63900"/>
                    <a:pt x="45974" y="66395"/>
                    <a:pt x="41902" y="68747"/>
                  </a:cubicBezTo>
                  <a:cubicBezTo>
                    <a:pt x="37829" y="71099"/>
                    <a:pt x="33498" y="73221"/>
                    <a:pt x="28909" y="75114"/>
                  </a:cubicBezTo>
                  <a:cubicBezTo>
                    <a:pt x="24321" y="77007"/>
                    <a:pt x="19560" y="78613"/>
                    <a:pt x="14627" y="79932"/>
                  </a:cubicBezTo>
                  <a:cubicBezTo>
                    <a:pt x="9694" y="81252"/>
                    <a:pt x="4818" y="82198"/>
                    <a:pt x="0" y="82772"/>
                  </a:cubicBezTo>
                  <a:lnTo>
                    <a:pt x="0" y="36998"/>
                  </a:lnTo>
                  <a:cubicBezTo>
                    <a:pt x="14110" y="32868"/>
                    <a:pt x="27418" y="27591"/>
                    <a:pt x="39923" y="21166"/>
                  </a:cubicBezTo>
                  <a:cubicBezTo>
                    <a:pt x="52427" y="14742"/>
                    <a:pt x="63727" y="7686"/>
                    <a:pt x="73823" y="0"/>
                  </a:cubicBez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50000"/>
                </a:lnSpc>
              </a:pPr>
              <a:endParaRPr lang="en-US" sz="2800"/>
            </a:p>
          </p:txBody>
        </p:sp>
        <p:sp>
          <p:nvSpPr>
            <p:cNvPr id="212" name="TextBox 211">
              <a:extLst>
                <a:ext uri="{FF2B5EF4-FFF2-40B4-BE49-F238E27FC236}">
                  <a16:creationId xmlns:a16="http://schemas.microsoft.com/office/drawing/2014/main" id="{6DC0E625-BAEB-A9F6-5F2F-9296BED5EF86}"/>
                </a:ext>
              </a:extLst>
            </p:cNvPr>
            <p:cNvSpPr txBox="1"/>
            <p:nvPr/>
          </p:nvSpPr>
          <p:spPr>
            <a:xfrm>
              <a:off x="6949854" y="-1174976"/>
              <a:ext cx="104218" cy="246426"/>
            </a:xfrm>
            <a:custGeom>
              <a:avLst/>
              <a:gdLst/>
              <a:ahLst/>
              <a:cxnLst/>
              <a:rect l="l" t="t" r="r" b="b"/>
              <a:pathLst>
                <a:path w="106691" h="252273">
                  <a:moveTo>
                    <a:pt x="73823" y="0"/>
                  </a:moveTo>
                  <a:lnTo>
                    <a:pt x="106691" y="0"/>
                  </a:lnTo>
                  <a:lnTo>
                    <a:pt x="106691" y="252273"/>
                  </a:lnTo>
                  <a:lnTo>
                    <a:pt x="52485" y="252273"/>
                  </a:lnTo>
                  <a:lnTo>
                    <a:pt x="52485" y="61261"/>
                  </a:lnTo>
                  <a:cubicBezTo>
                    <a:pt x="49502" y="63900"/>
                    <a:pt x="45974" y="66395"/>
                    <a:pt x="41902" y="68747"/>
                  </a:cubicBezTo>
                  <a:cubicBezTo>
                    <a:pt x="37829" y="71099"/>
                    <a:pt x="33498" y="73221"/>
                    <a:pt x="28909" y="75114"/>
                  </a:cubicBezTo>
                  <a:cubicBezTo>
                    <a:pt x="24321" y="77007"/>
                    <a:pt x="19560" y="78613"/>
                    <a:pt x="14627" y="79932"/>
                  </a:cubicBezTo>
                  <a:cubicBezTo>
                    <a:pt x="9694" y="81252"/>
                    <a:pt x="4818" y="82198"/>
                    <a:pt x="0" y="82772"/>
                  </a:cubicBezTo>
                  <a:lnTo>
                    <a:pt x="0" y="36998"/>
                  </a:lnTo>
                  <a:cubicBezTo>
                    <a:pt x="14110" y="32868"/>
                    <a:pt x="27418" y="27591"/>
                    <a:pt x="39923" y="21166"/>
                  </a:cubicBezTo>
                  <a:cubicBezTo>
                    <a:pt x="52427" y="14742"/>
                    <a:pt x="63727" y="7686"/>
                    <a:pt x="73823" y="0"/>
                  </a:cubicBez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50000"/>
                </a:lnSpc>
              </a:pPr>
              <a:endParaRPr lang="en-US" sz="2800"/>
            </a:p>
          </p:txBody>
        </p:sp>
        <p:sp>
          <p:nvSpPr>
            <p:cNvPr id="213" name="TextBox 212">
              <a:extLst>
                <a:ext uri="{FF2B5EF4-FFF2-40B4-BE49-F238E27FC236}">
                  <a16:creationId xmlns:a16="http://schemas.microsoft.com/office/drawing/2014/main" id="{EA88A840-D604-89DC-6D81-550F87252CCD}"/>
                </a:ext>
              </a:extLst>
            </p:cNvPr>
            <p:cNvSpPr txBox="1"/>
            <p:nvPr/>
          </p:nvSpPr>
          <p:spPr>
            <a:xfrm>
              <a:off x="7452496" y="-1350818"/>
              <a:ext cx="104218" cy="246426"/>
            </a:xfrm>
            <a:custGeom>
              <a:avLst/>
              <a:gdLst/>
              <a:ahLst/>
              <a:cxnLst/>
              <a:rect l="l" t="t" r="r" b="b"/>
              <a:pathLst>
                <a:path w="106691" h="252273">
                  <a:moveTo>
                    <a:pt x="73823" y="0"/>
                  </a:moveTo>
                  <a:lnTo>
                    <a:pt x="106691" y="0"/>
                  </a:lnTo>
                  <a:lnTo>
                    <a:pt x="106691" y="252273"/>
                  </a:lnTo>
                  <a:lnTo>
                    <a:pt x="52485" y="252273"/>
                  </a:lnTo>
                  <a:lnTo>
                    <a:pt x="52485" y="61261"/>
                  </a:lnTo>
                  <a:cubicBezTo>
                    <a:pt x="49502" y="63900"/>
                    <a:pt x="45974" y="66395"/>
                    <a:pt x="41902" y="68747"/>
                  </a:cubicBezTo>
                  <a:cubicBezTo>
                    <a:pt x="37829" y="71099"/>
                    <a:pt x="33498" y="73221"/>
                    <a:pt x="28909" y="75114"/>
                  </a:cubicBezTo>
                  <a:cubicBezTo>
                    <a:pt x="24321" y="77007"/>
                    <a:pt x="19560" y="78613"/>
                    <a:pt x="14627" y="79932"/>
                  </a:cubicBezTo>
                  <a:cubicBezTo>
                    <a:pt x="9694" y="81252"/>
                    <a:pt x="4818" y="82198"/>
                    <a:pt x="0" y="82772"/>
                  </a:cubicBezTo>
                  <a:lnTo>
                    <a:pt x="0" y="36998"/>
                  </a:lnTo>
                  <a:cubicBezTo>
                    <a:pt x="14110" y="32868"/>
                    <a:pt x="27418" y="27591"/>
                    <a:pt x="39923" y="21166"/>
                  </a:cubicBezTo>
                  <a:cubicBezTo>
                    <a:pt x="52427" y="14742"/>
                    <a:pt x="63727" y="7686"/>
                    <a:pt x="73823" y="0"/>
                  </a:cubicBez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50000"/>
                </a:lnSpc>
              </a:pPr>
              <a:endParaRPr lang="en-US" sz="2800"/>
            </a:p>
          </p:txBody>
        </p:sp>
        <p:sp>
          <p:nvSpPr>
            <p:cNvPr id="214" name="TextBox 213">
              <a:extLst>
                <a:ext uri="{FF2B5EF4-FFF2-40B4-BE49-F238E27FC236}">
                  <a16:creationId xmlns:a16="http://schemas.microsoft.com/office/drawing/2014/main" id="{7B384011-FD50-881C-503B-12337A080D55}"/>
                </a:ext>
              </a:extLst>
            </p:cNvPr>
            <p:cNvSpPr txBox="1"/>
            <p:nvPr/>
          </p:nvSpPr>
          <p:spPr>
            <a:xfrm>
              <a:off x="7520771" y="-840657"/>
              <a:ext cx="96645" cy="116606"/>
            </a:xfrm>
            <a:custGeom>
              <a:avLst/>
              <a:gdLst/>
              <a:ahLst/>
              <a:cxnLst/>
              <a:rect l="l" t="t" r="r" b="b"/>
              <a:pathLst>
                <a:path w="178966" h="255198">
                  <a:moveTo>
                    <a:pt x="92924" y="0"/>
                  </a:moveTo>
                  <a:cubicBezTo>
                    <a:pt x="150285" y="0"/>
                    <a:pt x="178966" y="41930"/>
                    <a:pt x="178966" y="125792"/>
                  </a:cubicBezTo>
                  <a:cubicBezTo>
                    <a:pt x="178966" y="167551"/>
                    <a:pt x="171136" y="199558"/>
                    <a:pt x="155476" y="221814"/>
                  </a:cubicBezTo>
                  <a:cubicBezTo>
                    <a:pt x="139817" y="244070"/>
                    <a:pt x="117360" y="255198"/>
                    <a:pt x="88106" y="255198"/>
                  </a:cubicBezTo>
                  <a:cubicBezTo>
                    <a:pt x="29368" y="255198"/>
                    <a:pt x="0" y="213955"/>
                    <a:pt x="0" y="131471"/>
                  </a:cubicBezTo>
                  <a:cubicBezTo>
                    <a:pt x="0" y="88679"/>
                    <a:pt x="7944" y="56070"/>
                    <a:pt x="23833" y="33642"/>
                  </a:cubicBezTo>
                  <a:cubicBezTo>
                    <a:pt x="39722" y="11214"/>
                    <a:pt x="62752" y="0"/>
                    <a:pt x="92924" y="0"/>
                  </a:cubicBezTo>
                  <a:close/>
                  <a:moveTo>
                    <a:pt x="90515" y="41471"/>
                  </a:moveTo>
                  <a:cubicBezTo>
                    <a:pt x="66997" y="41471"/>
                    <a:pt x="55238" y="71012"/>
                    <a:pt x="55238" y="130094"/>
                  </a:cubicBezTo>
                  <a:cubicBezTo>
                    <a:pt x="55238" y="185734"/>
                    <a:pt x="66768" y="213554"/>
                    <a:pt x="89827" y="213554"/>
                  </a:cubicBezTo>
                  <a:cubicBezTo>
                    <a:pt x="112312" y="213554"/>
                    <a:pt x="123555" y="184874"/>
                    <a:pt x="123555" y="127513"/>
                  </a:cubicBezTo>
                  <a:cubicBezTo>
                    <a:pt x="123555" y="70152"/>
                    <a:pt x="112542" y="41471"/>
                    <a:pt x="90515" y="41471"/>
                  </a:cubicBez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50000"/>
                </a:lnSpc>
              </a:pPr>
              <a:endParaRPr lang="en-US" sz="2800" b="1"/>
            </a:p>
          </p:txBody>
        </p:sp>
        <p:sp>
          <p:nvSpPr>
            <p:cNvPr id="215" name="TextBox 214">
              <a:extLst>
                <a:ext uri="{FF2B5EF4-FFF2-40B4-BE49-F238E27FC236}">
                  <a16:creationId xmlns:a16="http://schemas.microsoft.com/office/drawing/2014/main" id="{5B166028-0D81-FF64-6AB5-4EE6D7BB85D3}"/>
                </a:ext>
              </a:extLst>
            </p:cNvPr>
            <p:cNvSpPr txBox="1"/>
            <p:nvPr/>
          </p:nvSpPr>
          <p:spPr>
            <a:xfrm>
              <a:off x="7473879" y="-1657332"/>
              <a:ext cx="117234" cy="141448"/>
            </a:xfrm>
            <a:custGeom>
              <a:avLst/>
              <a:gdLst/>
              <a:ahLst/>
              <a:cxnLst/>
              <a:rect l="l" t="t" r="r" b="b"/>
              <a:pathLst>
                <a:path w="178966" h="255198">
                  <a:moveTo>
                    <a:pt x="92924" y="0"/>
                  </a:moveTo>
                  <a:cubicBezTo>
                    <a:pt x="150285" y="0"/>
                    <a:pt x="178966" y="41930"/>
                    <a:pt x="178966" y="125792"/>
                  </a:cubicBezTo>
                  <a:cubicBezTo>
                    <a:pt x="178966" y="167551"/>
                    <a:pt x="171136" y="199558"/>
                    <a:pt x="155476" y="221814"/>
                  </a:cubicBezTo>
                  <a:cubicBezTo>
                    <a:pt x="139817" y="244070"/>
                    <a:pt x="117360" y="255198"/>
                    <a:pt x="88106" y="255198"/>
                  </a:cubicBezTo>
                  <a:cubicBezTo>
                    <a:pt x="29368" y="255198"/>
                    <a:pt x="0" y="213955"/>
                    <a:pt x="0" y="131471"/>
                  </a:cubicBezTo>
                  <a:cubicBezTo>
                    <a:pt x="0" y="88679"/>
                    <a:pt x="7944" y="56070"/>
                    <a:pt x="23833" y="33642"/>
                  </a:cubicBezTo>
                  <a:cubicBezTo>
                    <a:pt x="39722" y="11214"/>
                    <a:pt x="62752" y="0"/>
                    <a:pt x="92924" y="0"/>
                  </a:cubicBezTo>
                  <a:close/>
                  <a:moveTo>
                    <a:pt x="90515" y="41471"/>
                  </a:moveTo>
                  <a:cubicBezTo>
                    <a:pt x="66997" y="41471"/>
                    <a:pt x="55238" y="71012"/>
                    <a:pt x="55238" y="130094"/>
                  </a:cubicBezTo>
                  <a:cubicBezTo>
                    <a:pt x="55238" y="185734"/>
                    <a:pt x="66768" y="213554"/>
                    <a:pt x="89827" y="213554"/>
                  </a:cubicBezTo>
                  <a:cubicBezTo>
                    <a:pt x="112312" y="213554"/>
                    <a:pt x="123555" y="184874"/>
                    <a:pt x="123555" y="127513"/>
                  </a:cubicBezTo>
                  <a:cubicBezTo>
                    <a:pt x="123555" y="70152"/>
                    <a:pt x="112542" y="41471"/>
                    <a:pt x="90515" y="41471"/>
                  </a:cubicBezTo>
                  <a:close/>
                </a:path>
              </a:pathLst>
            </a:custGeom>
            <a:grpFill/>
            <a:ln>
              <a:solidFill>
                <a:schemeClr val="accent1"/>
              </a:solid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50000"/>
                </a:lnSpc>
              </a:pPr>
              <a:endParaRPr lang="en-US" sz="2800" b="1"/>
            </a:p>
          </p:txBody>
        </p:sp>
        <p:sp>
          <p:nvSpPr>
            <p:cNvPr id="216" name="TextBox 215">
              <a:extLst>
                <a:ext uri="{FF2B5EF4-FFF2-40B4-BE49-F238E27FC236}">
                  <a16:creationId xmlns:a16="http://schemas.microsoft.com/office/drawing/2014/main" id="{207FECBE-32C1-8B49-9E2C-0CA8B99A018A}"/>
                </a:ext>
              </a:extLst>
            </p:cNvPr>
            <p:cNvSpPr txBox="1"/>
            <p:nvPr/>
          </p:nvSpPr>
          <p:spPr>
            <a:xfrm>
              <a:off x="6915995" y="-1565370"/>
              <a:ext cx="213435" cy="257519"/>
            </a:xfrm>
            <a:custGeom>
              <a:avLst/>
              <a:gdLst/>
              <a:ahLst/>
              <a:cxnLst/>
              <a:rect l="l" t="t" r="r" b="b"/>
              <a:pathLst>
                <a:path w="178966" h="255198">
                  <a:moveTo>
                    <a:pt x="92924" y="0"/>
                  </a:moveTo>
                  <a:cubicBezTo>
                    <a:pt x="150285" y="0"/>
                    <a:pt x="178966" y="41930"/>
                    <a:pt x="178966" y="125792"/>
                  </a:cubicBezTo>
                  <a:cubicBezTo>
                    <a:pt x="178966" y="167551"/>
                    <a:pt x="171136" y="199558"/>
                    <a:pt x="155476" y="221814"/>
                  </a:cubicBezTo>
                  <a:cubicBezTo>
                    <a:pt x="139817" y="244070"/>
                    <a:pt x="117360" y="255198"/>
                    <a:pt x="88106" y="255198"/>
                  </a:cubicBezTo>
                  <a:cubicBezTo>
                    <a:pt x="29368" y="255198"/>
                    <a:pt x="0" y="213955"/>
                    <a:pt x="0" y="131471"/>
                  </a:cubicBezTo>
                  <a:cubicBezTo>
                    <a:pt x="0" y="88679"/>
                    <a:pt x="7944" y="56070"/>
                    <a:pt x="23833" y="33642"/>
                  </a:cubicBezTo>
                  <a:cubicBezTo>
                    <a:pt x="39722" y="11214"/>
                    <a:pt x="62752" y="0"/>
                    <a:pt x="92924" y="0"/>
                  </a:cubicBezTo>
                  <a:close/>
                  <a:moveTo>
                    <a:pt x="90515" y="41471"/>
                  </a:moveTo>
                  <a:cubicBezTo>
                    <a:pt x="66997" y="41471"/>
                    <a:pt x="55238" y="71012"/>
                    <a:pt x="55238" y="130094"/>
                  </a:cubicBezTo>
                  <a:cubicBezTo>
                    <a:pt x="55238" y="185734"/>
                    <a:pt x="66768" y="213554"/>
                    <a:pt x="89827" y="213554"/>
                  </a:cubicBezTo>
                  <a:cubicBezTo>
                    <a:pt x="112312" y="213554"/>
                    <a:pt x="123555" y="184874"/>
                    <a:pt x="123555" y="127513"/>
                  </a:cubicBezTo>
                  <a:cubicBezTo>
                    <a:pt x="123555" y="70152"/>
                    <a:pt x="112542" y="41471"/>
                    <a:pt x="90515" y="41471"/>
                  </a:cubicBezTo>
                  <a:close/>
                </a:path>
              </a:pathLst>
            </a:custGeom>
            <a:grpFill/>
            <a:ln>
              <a:solidFill>
                <a:schemeClr val="accent1"/>
              </a:solid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50000"/>
                </a:lnSpc>
              </a:pPr>
              <a:endParaRPr lang="en-US" sz="2800" b="1"/>
            </a:p>
          </p:txBody>
        </p:sp>
        <p:sp>
          <p:nvSpPr>
            <p:cNvPr id="217" name="TextBox 216">
              <a:extLst>
                <a:ext uri="{FF2B5EF4-FFF2-40B4-BE49-F238E27FC236}">
                  <a16:creationId xmlns:a16="http://schemas.microsoft.com/office/drawing/2014/main" id="{93A8885B-2DC1-CA58-7D00-48D38D5863E0}"/>
                </a:ext>
              </a:extLst>
            </p:cNvPr>
            <p:cNvSpPr txBox="1"/>
            <p:nvPr/>
          </p:nvSpPr>
          <p:spPr>
            <a:xfrm>
              <a:off x="8228804" y="-1728758"/>
              <a:ext cx="213435" cy="257519"/>
            </a:xfrm>
            <a:custGeom>
              <a:avLst/>
              <a:gdLst/>
              <a:ahLst/>
              <a:cxnLst/>
              <a:rect l="l" t="t" r="r" b="b"/>
              <a:pathLst>
                <a:path w="178966" h="255198">
                  <a:moveTo>
                    <a:pt x="92924" y="0"/>
                  </a:moveTo>
                  <a:cubicBezTo>
                    <a:pt x="150285" y="0"/>
                    <a:pt x="178966" y="41930"/>
                    <a:pt x="178966" y="125792"/>
                  </a:cubicBezTo>
                  <a:cubicBezTo>
                    <a:pt x="178966" y="167551"/>
                    <a:pt x="171136" y="199558"/>
                    <a:pt x="155476" y="221814"/>
                  </a:cubicBezTo>
                  <a:cubicBezTo>
                    <a:pt x="139817" y="244070"/>
                    <a:pt x="117360" y="255198"/>
                    <a:pt x="88106" y="255198"/>
                  </a:cubicBezTo>
                  <a:cubicBezTo>
                    <a:pt x="29368" y="255198"/>
                    <a:pt x="0" y="213955"/>
                    <a:pt x="0" y="131471"/>
                  </a:cubicBezTo>
                  <a:cubicBezTo>
                    <a:pt x="0" y="88679"/>
                    <a:pt x="7944" y="56070"/>
                    <a:pt x="23833" y="33642"/>
                  </a:cubicBezTo>
                  <a:cubicBezTo>
                    <a:pt x="39722" y="11214"/>
                    <a:pt x="62752" y="0"/>
                    <a:pt x="92924" y="0"/>
                  </a:cubicBezTo>
                  <a:close/>
                  <a:moveTo>
                    <a:pt x="90515" y="41471"/>
                  </a:moveTo>
                  <a:cubicBezTo>
                    <a:pt x="66997" y="41471"/>
                    <a:pt x="55238" y="71012"/>
                    <a:pt x="55238" y="130094"/>
                  </a:cubicBezTo>
                  <a:cubicBezTo>
                    <a:pt x="55238" y="185734"/>
                    <a:pt x="66768" y="213554"/>
                    <a:pt x="89827" y="213554"/>
                  </a:cubicBezTo>
                  <a:cubicBezTo>
                    <a:pt x="112312" y="213554"/>
                    <a:pt x="123555" y="184874"/>
                    <a:pt x="123555" y="127513"/>
                  </a:cubicBezTo>
                  <a:cubicBezTo>
                    <a:pt x="123555" y="70152"/>
                    <a:pt x="112542" y="41471"/>
                    <a:pt x="90515" y="41471"/>
                  </a:cubicBezTo>
                  <a:close/>
                </a:path>
              </a:pathLst>
            </a:custGeom>
            <a:grpFill/>
            <a:ln>
              <a:solidFill>
                <a:schemeClr val="accent1"/>
              </a:solid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50000"/>
                </a:lnSpc>
              </a:pPr>
              <a:endParaRPr lang="en-US" sz="2800" b="1"/>
            </a:p>
          </p:txBody>
        </p:sp>
        <p:sp>
          <p:nvSpPr>
            <p:cNvPr id="218" name="TextBox 217">
              <a:extLst>
                <a:ext uri="{FF2B5EF4-FFF2-40B4-BE49-F238E27FC236}">
                  <a16:creationId xmlns:a16="http://schemas.microsoft.com/office/drawing/2014/main" id="{41734305-6CB2-1BB9-90AF-A2928F698F7C}"/>
                </a:ext>
              </a:extLst>
            </p:cNvPr>
            <p:cNvSpPr txBox="1"/>
            <p:nvPr/>
          </p:nvSpPr>
          <p:spPr>
            <a:xfrm>
              <a:off x="8253256" y="-1150941"/>
              <a:ext cx="171017" cy="206340"/>
            </a:xfrm>
            <a:custGeom>
              <a:avLst/>
              <a:gdLst/>
              <a:ahLst/>
              <a:cxnLst/>
              <a:rect l="l" t="t" r="r" b="b"/>
              <a:pathLst>
                <a:path w="178966" h="255198">
                  <a:moveTo>
                    <a:pt x="92924" y="0"/>
                  </a:moveTo>
                  <a:cubicBezTo>
                    <a:pt x="150285" y="0"/>
                    <a:pt x="178966" y="41930"/>
                    <a:pt x="178966" y="125792"/>
                  </a:cubicBezTo>
                  <a:cubicBezTo>
                    <a:pt x="178966" y="167551"/>
                    <a:pt x="171136" y="199558"/>
                    <a:pt x="155476" y="221814"/>
                  </a:cubicBezTo>
                  <a:cubicBezTo>
                    <a:pt x="139817" y="244070"/>
                    <a:pt x="117360" y="255198"/>
                    <a:pt x="88106" y="255198"/>
                  </a:cubicBezTo>
                  <a:cubicBezTo>
                    <a:pt x="29368" y="255198"/>
                    <a:pt x="0" y="213955"/>
                    <a:pt x="0" y="131471"/>
                  </a:cubicBezTo>
                  <a:cubicBezTo>
                    <a:pt x="0" y="88679"/>
                    <a:pt x="7944" y="56070"/>
                    <a:pt x="23833" y="33642"/>
                  </a:cubicBezTo>
                  <a:cubicBezTo>
                    <a:pt x="39722" y="11214"/>
                    <a:pt x="62752" y="0"/>
                    <a:pt x="92924" y="0"/>
                  </a:cubicBezTo>
                  <a:close/>
                  <a:moveTo>
                    <a:pt x="90515" y="41471"/>
                  </a:moveTo>
                  <a:cubicBezTo>
                    <a:pt x="66997" y="41471"/>
                    <a:pt x="55238" y="71012"/>
                    <a:pt x="55238" y="130094"/>
                  </a:cubicBezTo>
                  <a:cubicBezTo>
                    <a:pt x="55238" y="185734"/>
                    <a:pt x="66768" y="213554"/>
                    <a:pt x="89827" y="213554"/>
                  </a:cubicBezTo>
                  <a:cubicBezTo>
                    <a:pt x="112312" y="213554"/>
                    <a:pt x="123555" y="184874"/>
                    <a:pt x="123555" y="127513"/>
                  </a:cubicBezTo>
                  <a:cubicBezTo>
                    <a:pt x="123555" y="70152"/>
                    <a:pt x="112542" y="41471"/>
                    <a:pt x="90515" y="41471"/>
                  </a:cubicBezTo>
                  <a:close/>
                </a:path>
              </a:pathLst>
            </a:custGeom>
            <a:grpFill/>
            <a:ln>
              <a:solidFill>
                <a:schemeClr val="accent1"/>
              </a:solid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50000"/>
                </a:lnSpc>
              </a:pPr>
              <a:endParaRPr lang="en-US" sz="2800" b="1"/>
            </a:p>
          </p:txBody>
        </p:sp>
        <p:sp>
          <p:nvSpPr>
            <p:cNvPr id="219" name="TextBox 218">
              <a:extLst>
                <a:ext uri="{FF2B5EF4-FFF2-40B4-BE49-F238E27FC236}">
                  <a16:creationId xmlns:a16="http://schemas.microsoft.com/office/drawing/2014/main" id="{45304146-07D3-D903-6180-64D6B6FB2AE5}"/>
                </a:ext>
              </a:extLst>
            </p:cNvPr>
            <p:cNvSpPr txBox="1"/>
            <p:nvPr/>
          </p:nvSpPr>
          <p:spPr>
            <a:xfrm>
              <a:off x="8300645" y="-757984"/>
              <a:ext cx="69751" cy="145938"/>
            </a:xfrm>
            <a:custGeom>
              <a:avLst/>
              <a:gdLst/>
              <a:ahLst/>
              <a:cxnLst/>
              <a:rect l="l" t="t" r="r" b="b"/>
              <a:pathLst>
                <a:path w="106691" h="252273">
                  <a:moveTo>
                    <a:pt x="73823" y="0"/>
                  </a:moveTo>
                  <a:lnTo>
                    <a:pt x="106691" y="0"/>
                  </a:lnTo>
                  <a:lnTo>
                    <a:pt x="106691" y="252273"/>
                  </a:lnTo>
                  <a:lnTo>
                    <a:pt x="52485" y="252273"/>
                  </a:lnTo>
                  <a:lnTo>
                    <a:pt x="52485" y="61261"/>
                  </a:lnTo>
                  <a:cubicBezTo>
                    <a:pt x="49502" y="63900"/>
                    <a:pt x="45974" y="66395"/>
                    <a:pt x="41902" y="68747"/>
                  </a:cubicBezTo>
                  <a:cubicBezTo>
                    <a:pt x="37829" y="71099"/>
                    <a:pt x="33498" y="73221"/>
                    <a:pt x="28909" y="75114"/>
                  </a:cubicBezTo>
                  <a:cubicBezTo>
                    <a:pt x="24321" y="77007"/>
                    <a:pt x="19560" y="78613"/>
                    <a:pt x="14627" y="79932"/>
                  </a:cubicBezTo>
                  <a:cubicBezTo>
                    <a:pt x="9694" y="81252"/>
                    <a:pt x="4818" y="82198"/>
                    <a:pt x="0" y="82772"/>
                  </a:cubicBezTo>
                  <a:lnTo>
                    <a:pt x="0" y="36998"/>
                  </a:lnTo>
                  <a:cubicBezTo>
                    <a:pt x="14110" y="32868"/>
                    <a:pt x="27418" y="27591"/>
                    <a:pt x="39923" y="21166"/>
                  </a:cubicBezTo>
                  <a:cubicBezTo>
                    <a:pt x="52427" y="14742"/>
                    <a:pt x="63727" y="7686"/>
                    <a:pt x="73823" y="0"/>
                  </a:cubicBez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50000"/>
                </a:lnSpc>
              </a:pPr>
              <a:endParaRPr lang="en-US" sz="2800"/>
            </a:p>
          </p:txBody>
        </p:sp>
        <p:sp>
          <p:nvSpPr>
            <p:cNvPr id="220" name="TextBox 219">
              <a:extLst>
                <a:ext uri="{FF2B5EF4-FFF2-40B4-BE49-F238E27FC236}">
                  <a16:creationId xmlns:a16="http://schemas.microsoft.com/office/drawing/2014/main" id="{C72D72E9-F41A-5DE5-0C84-26828789B710}"/>
                </a:ext>
              </a:extLst>
            </p:cNvPr>
            <p:cNvSpPr txBox="1"/>
            <p:nvPr/>
          </p:nvSpPr>
          <p:spPr>
            <a:xfrm>
              <a:off x="8853420" y="-670363"/>
              <a:ext cx="45719" cy="95657"/>
            </a:xfrm>
            <a:custGeom>
              <a:avLst/>
              <a:gdLst/>
              <a:ahLst/>
              <a:cxnLst/>
              <a:rect l="l" t="t" r="r" b="b"/>
              <a:pathLst>
                <a:path w="106691" h="252273">
                  <a:moveTo>
                    <a:pt x="73823" y="0"/>
                  </a:moveTo>
                  <a:lnTo>
                    <a:pt x="106691" y="0"/>
                  </a:lnTo>
                  <a:lnTo>
                    <a:pt x="106691" y="252273"/>
                  </a:lnTo>
                  <a:lnTo>
                    <a:pt x="52485" y="252273"/>
                  </a:lnTo>
                  <a:lnTo>
                    <a:pt x="52485" y="61261"/>
                  </a:lnTo>
                  <a:cubicBezTo>
                    <a:pt x="49502" y="63900"/>
                    <a:pt x="45974" y="66395"/>
                    <a:pt x="41902" y="68747"/>
                  </a:cubicBezTo>
                  <a:cubicBezTo>
                    <a:pt x="37829" y="71099"/>
                    <a:pt x="33498" y="73221"/>
                    <a:pt x="28909" y="75114"/>
                  </a:cubicBezTo>
                  <a:cubicBezTo>
                    <a:pt x="24321" y="77007"/>
                    <a:pt x="19560" y="78613"/>
                    <a:pt x="14627" y="79932"/>
                  </a:cubicBezTo>
                  <a:cubicBezTo>
                    <a:pt x="9694" y="81252"/>
                    <a:pt x="4818" y="82198"/>
                    <a:pt x="0" y="82772"/>
                  </a:cubicBezTo>
                  <a:lnTo>
                    <a:pt x="0" y="36998"/>
                  </a:lnTo>
                  <a:cubicBezTo>
                    <a:pt x="14110" y="32868"/>
                    <a:pt x="27418" y="27591"/>
                    <a:pt x="39923" y="21166"/>
                  </a:cubicBezTo>
                  <a:cubicBezTo>
                    <a:pt x="52427" y="14742"/>
                    <a:pt x="63727" y="7686"/>
                    <a:pt x="73823" y="0"/>
                  </a:cubicBez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50000"/>
                </a:lnSpc>
              </a:pPr>
              <a:endParaRPr lang="en-US" sz="2800"/>
            </a:p>
          </p:txBody>
        </p:sp>
        <p:sp>
          <p:nvSpPr>
            <p:cNvPr id="221" name="TextBox 220">
              <a:extLst>
                <a:ext uri="{FF2B5EF4-FFF2-40B4-BE49-F238E27FC236}">
                  <a16:creationId xmlns:a16="http://schemas.microsoft.com/office/drawing/2014/main" id="{4C419FF2-165B-AC44-6CCE-3CFC28EA33F3}"/>
                </a:ext>
              </a:extLst>
            </p:cNvPr>
            <p:cNvSpPr txBox="1"/>
            <p:nvPr/>
          </p:nvSpPr>
          <p:spPr>
            <a:xfrm>
              <a:off x="8801222" y="-1140207"/>
              <a:ext cx="85708" cy="152548"/>
            </a:xfrm>
            <a:custGeom>
              <a:avLst/>
              <a:gdLst/>
              <a:ahLst/>
              <a:cxnLst/>
              <a:rect l="l" t="t" r="r" b="b"/>
              <a:pathLst>
                <a:path w="106691" h="252273">
                  <a:moveTo>
                    <a:pt x="73823" y="0"/>
                  </a:moveTo>
                  <a:lnTo>
                    <a:pt x="106691" y="0"/>
                  </a:lnTo>
                  <a:lnTo>
                    <a:pt x="106691" y="252273"/>
                  </a:lnTo>
                  <a:lnTo>
                    <a:pt x="52485" y="252273"/>
                  </a:lnTo>
                  <a:lnTo>
                    <a:pt x="52485" y="61261"/>
                  </a:lnTo>
                  <a:cubicBezTo>
                    <a:pt x="49502" y="63900"/>
                    <a:pt x="45974" y="66395"/>
                    <a:pt x="41902" y="68747"/>
                  </a:cubicBezTo>
                  <a:cubicBezTo>
                    <a:pt x="37829" y="71099"/>
                    <a:pt x="33498" y="73221"/>
                    <a:pt x="28909" y="75114"/>
                  </a:cubicBezTo>
                  <a:cubicBezTo>
                    <a:pt x="24321" y="77007"/>
                    <a:pt x="19560" y="78613"/>
                    <a:pt x="14627" y="79932"/>
                  </a:cubicBezTo>
                  <a:cubicBezTo>
                    <a:pt x="9694" y="81252"/>
                    <a:pt x="4818" y="82198"/>
                    <a:pt x="0" y="82772"/>
                  </a:cubicBezTo>
                  <a:lnTo>
                    <a:pt x="0" y="36998"/>
                  </a:lnTo>
                  <a:cubicBezTo>
                    <a:pt x="14110" y="32868"/>
                    <a:pt x="27418" y="27591"/>
                    <a:pt x="39923" y="21166"/>
                  </a:cubicBezTo>
                  <a:cubicBezTo>
                    <a:pt x="52427" y="14742"/>
                    <a:pt x="63727" y="7686"/>
                    <a:pt x="73823" y="0"/>
                  </a:cubicBez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50000"/>
                </a:lnSpc>
              </a:pPr>
              <a:endParaRPr lang="en-US" sz="2800"/>
            </a:p>
          </p:txBody>
        </p:sp>
        <p:sp>
          <p:nvSpPr>
            <p:cNvPr id="222" name="TextBox 221">
              <a:extLst>
                <a:ext uri="{FF2B5EF4-FFF2-40B4-BE49-F238E27FC236}">
                  <a16:creationId xmlns:a16="http://schemas.microsoft.com/office/drawing/2014/main" id="{A847807F-EBA3-CA41-1913-3279C3DD03B7}"/>
                </a:ext>
              </a:extLst>
            </p:cNvPr>
            <p:cNvSpPr txBox="1"/>
            <p:nvPr/>
          </p:nvSpPr>
          <p:spPr>
            <a:xfrm>
              <a:off x="8782712" y="-1547814"/>
              <a:ext cx="104218" cy="222200"/>
            </a:xfrm>
            <a:custGeom>
              <a:avLst/>
              <a:gdLst/>
              <a:ahLst/>
              <a:cxnLst/>
              <a:rect l="l" t="t" r="r" b="b"/>
              <a:pathLst>
                <a:path w="106691" h="252273">
                  <a:moveTo>
                    <a:pt x="73823" y="0"/>
                  </a:moveTo>
                  <a:lnTo>
                    <a:pt x="106691" y="0"/>
                  </a:lnTo>
                  <a:lnTo>
                    <a:pt x="106691" y="252273"/>
                  </a:lnTo>
                  <a:lnTo>
                    <a:pt x="52485" y="252273"/>
                  </a:lnTo>
                  <a:lnTo>
                    <a:pt x="52485" y="61261"/>
                  </a:lnTo>
                  <a:cubicBezTo>
                    <a:pt x="49502" y="63900"/>
                    <a:pt x="45974" y="66395"/>
                    <a:pt x="41902" y="68747"/>
                  </a:cubicBezTo>
                  <a:cubicBezTo>
                    <a:pt x="37829" y="71099"/>
                    <a:pt x="33498" y="73221"/>
                    <a:pt x="28909" y="75114"/>
                  </a:cubicBezTo>
                  <a:cubicBezTo>
                    <a:pt x="24321" y="77007"/>
                    <a:pt x="19560" y="78613"/>
                    <a:pt x="14627" y="79932"/>
                  </a:cubicBezTo>
                  <a:cubicBezTo>
                    <a:pt x="9694" y="81252"/>
                    <a:pt x="4818" y="82198"/>
                    <a:pt x="0" y="82772"/>
                  </a:cubicBezTo>
                  <a:lnTo>
                    <a:pt x="0" y="36998"/>
                  </a:lnTo>
                  <a:cubicBezTo>
                    <a:pt x="14110" y="32868"/>
                    <a:pt x="27418" y="27591"/>
                    <a:pt x="39923" y="21166"/>
                  </a:cubicBezTo>
                  <a:cubicBezTo>
                    <a:pt x="52427" y="14742"/>
                    <a:pt x="63727" y="7686"/>
                    <a:pt x="73823" y="0"/>
                  </a:cubicBez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50000"/>
                </a:lnSpc>
              </a:pPr>
              <a:endParaRPr lang="en-US" sz="2800"/>
            </a:p>
          </p:txBody>
        </p:sp>
        <p:sp>
          <p:nvSpPr>
            <p:cNvPr id="223" name="TextBox 222">
              <a:extLst>
                <a:ext uri="{FF2B5EF4-FFF2-40B4-BE49-F238E27FC236}">
                  <a16:creationId xmlns:a16="http://schemas.microsoft.com/office/drawing/2014/main" id="{2991710A-5F2B-340A-BC38-B71BD98233F9}"/>
                </a:ext>
              </a:extLst>
            </p:cNvPr>
            <p:cNvSpPr txBox="1"/>
            <p:nvPr/>
          </p:nvSpPr>
          <p:spPr>
            <a:xfrm>
              <a:off x="9274455" y="-1036796"/>
              <a:ext cx="144686" cy="174570"/>
            </a:xfrm>
            <a:custGeom>
              <a:avLst/>
              <a:gdLst/>
              <a:ahLst/>
              <a:cxnLst/>
              <a:rect l="l" t="t" r="r" b="b"/>
              <a:pathLst>
                <a:path w="178966" h="255198">
                  <a:moveTo>
                    <a:pt x="92924" y="0"/>
                  </a:moveTo>
                  <a:cubicBezTo>
                    <a:pt x="150285" y="0"/>
                    <a:pt x="178966" y="41930"/>
                    <a:pt x="178966" y="125792"/>
                  </a:cubicBezTo>
                  <a:cubicBezTo>
                    <a:pt x="178966" y="167551"/>
                    <a:pt x="171136" y="199558"/>
                    <a:pt x="155476" y="221814"/>
                  </a:cubicBezTo>
                  <a:cubicBezTo>
                    <a:pt x="139817" y="244070"/>
                    <a:pt x="117360" y="255198"/>
                    <a:pt x="88106" y="255198"/>
                  </a:cubicBezTo>
                  <a:cubicBezTo>
                    <a:pt x="29368" y="255198"/>
                    <a:pt x="0" y="213955"/>
                    <a:pt x="0" y="131471"/>
                  </a:cubicBezTo>
                  <a:cubicBezTo>
                    <a:pt x="0" y="88679"/>
                    <a:pt x="7944" y="56070"/>
                    <a:pt x="23833" y="33642"/>
                  </a:cubicBezTo>
                  <a:cubicBezTo>
                    <a:pt x="39722" y="11214"/>
                    <a:pt x="62752" y="0"/>
                    <a:pt x="92924" y="0"/>
                  </a:cubicBezTo>
                  <a:close/>
                  <a:moveTo>
                    <a:pt x="90515" y="41471"/>
                  </a:moveTo>
                  <a:cubicBezTo>
                    <a:pt x="66997" y="41471"/>
                    <a:pt x="55238" y="71012"/>
                    <a:pt x="55238" y="130094"/>
                  </a:cubicBezTo>
                  <a:cubicBezTo>
                    <a:pt x="55238" y="185734"/>
                    <a:pt x="66768" y="213554"/>
                    <a:pt x="89827" y="213554"/>
                  </a:cubicBezTo>
                  <a:cubicBezTo>
                    <a:pt x="112312" y="213554"/>
                    <a:pt x="123555" y="184874"/>
                    <a:pt x="123555" y="127513"/>
                  </a:cubicBezTo>
                  <a:cubicBezTo>
                    <a:pt x="123555" y="70152"/>
                    <a:pt x="112542" y="41471"/>
                    <a:pt x="90515" y="41471"/>
                  </a:cubicBezTo>
                  <a:close/>
                </a:path>
              </a:pathLst>
            </a:custGeom>
            <a:grpFill/>
            <a:ln>
              <a:solidFill>
                <a:schemeClr val="accent1"/>
              </a:solid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50000"/>
                </a:lnSpc>
              </a:pPr>
              <a:endParaRPr lang="en-US" sz="2800" b="1"/>
            </a:p>
          </p:txBody>
        </p:sp>
        <p:sp>
          <p:nvSpPr>
            <p:cNvPr id="224" name="TextBox 223">
              <a:extLst>
                <a:ext uri="{FF2B5EF4-FFF2-40B4-BE49-F238E27FC236}">
                  <a16:creationId xmlns:a16="http://schemas.microsoft.com/office/drawing/2014/main" id="{164D81B3-8C7E-B19D-B1EC-0FFC377C886F}"/>
                </a:ext>
              </a:extLst>
            </p:cNvPr>
            <p:cNvSpPr txBox="1"/>
            <p:nvPr/>
          </p:nvSpPr>
          <p:spPr>
            <a:xfrm>
              <a:off x="9274455" y="-1465190"/>
              <a:ext cx="122448" cy="261068"/>
            </a:xfrm>
            <a:custGeom>
              <a:avLst/>
              <a:gdLst/>
              <a:ahLst/>
              <a:cxnLst/>
              <a:rect l="l" t="t" r="r" b="b"/>
              <a:pathLst>
                <a:path w="106691" h="252273">
                  <a:moveTo>
                    <a:pt x="73823" y="0"/>
                  </a:moveTo>
                  <a:lnTo>
                    <a:pt x="106691" y="0"/>
                  </a:lnTo>
                  <a:lnTo>
                    <a:pt x="106691" y="252273"/>
                  </a:lnTo>
                  <a:lnTo>
                    <a:pt x="52485" y="252273"/>
                  </a:lnTo>
                  <a:lnTo>
                    <a:pt x="52485" y="61261"/>
                  </a:lnTo>
                  <a:cubicBezTo>
                    <a:pt x="49502" y="63900"/>
                    <a:pt x="45974" y="66395"/>
                    <a:pt x="41902" y="68747"/>
                  </a:cubicBezTo>
                  <a:cubicBezTo>
                    <a:pt x="37829" y="71099"/>
                    <a:pt x="33498" y="73221"/>
                    <a:pt x="28909" y="75114"/>
                  </a:cubicBezTo>
                  <a:cubicBezTo>
                    <a:pt x="24321" y="77007"/>
                    <a:pt x="19560" y="78613"/>
                    <a:pt x="14627" y="79932"/>
                  </a:cubicBezTo>
                  <a:cubicBezTo>
                    <a:pt x="9694" y="81252"/>
                    <a:pt x="4818" y="82198"/>
                    <a:pt x="0" y="82772"/>
                  </a:cubicBezTo>
                  <a:lnTo>
                    <a:pt x="0" y="36998"/>
                  </a:lnTo>
                  <a:cubicBezTo>
                    <a:pt x="14110" y="32868"/>
                    <a:pt x="27418" y="27591"/>
                    <a:pt x="39923" y="21166"/>
                  </a:cubicBezTo>
                  <a:cubicBezTo>
                    <a:pt x="52427" y="14742"/>
                    <a:pt x="63727" y="7686"/>
                    <a:pt x="73823" y="0"/>
                  </a:cubicBez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50000"/>
                </a:lnSpc>
              </a:pPr>
              <a:endParaRPr lang="en-US" sz="2800"/>
            </a:p>
          </p:txBody>
        </p:sp>
        <p:sp>
          <p:nvSpPr>
            <p:cNvPr id="225" name="TextBox 224">
              <a:extLst>
                <a:ext uri="{FF2B5EF4-FFF2-40B4-BE49-F238E27FC236}">
                  <a16:creationId xmlns:a16="http://schemas.microsoft.com/office/drawing/2014/main" id="{4FE4F4A7-E17D-EFB6-28C2-76D4BEE244D9}"/>
                </a:ext>
              </a:extLst>
            </p:cNvPr>
            <p:cNvSpPr txBox="1"/>
            <p:nvPr/>
          </p:nvSpPr>
          <p:spPr>
            <a:xfrm>
              <a:off x="9805780" y="-673236"/>
              <a:ext cx="96645" cy="116606"/>
            </a:xfrm>
            <a:custGeom>
              <a:avLst/>
              <a:gdLst/>
              <a:ahLst/>
              <a:cxnLst/>
              <a:rect l="l" t="t" r="r" b="b"/>
              <a:pathLst>
                <a:path w="178966" h="255198">
                  <a:moveTo>
                    <a:pt x="92924" y="0"/>
                  </a:moveTo>
                  <a:cubicBezTo>
                    <a:pt x="150285" y="0"/>
                    <a:pt x="178966" y="41930"/>
                    <a:pt x="178966" y="125792"/>
                  </a:cubicBezTo>
                  <a:cubicBezTo>
                    <a:pt x="178966" y="167551"/>
                    <a:pt x="171136" y="199558"/>
                    <a:pt x="155476" y="221814"/>
                  </a:cubicBezTo>
                  <a:cubicBezTo>
                    <a:pt x="139817" y="244070"/>
                    <a:pt x="117360" y="255198"/>
                    <a:pt x="88106" y="255198"/>
                  </a:cubicBezTo>
                  <a:cubicBezTo>
                    <a:pt x="29368" y="255198"/>
                    <a:pt x="0" y="213955"/>
                    <a:pt x="0" y="131471"/>
                  </a:cubicBezTo>
                  <a:cubicBezTo>
                    <a:pt x="0" y="88679"/>
                    <a:pt x="7944" y="56070"/>
                    <a:pt x="23833" y="33642"/>
                  </a:cubicBezTo>
                  <a:cubicBezTo>
                    <a:pt x="39722" y="11214"/>
                    <a:pt x="62752" y="0"/>
                    <a:pt x="92924" y="0"/>
                  </a:cubicBezTo>
                  <a:close/>
                  <a:moveTo>
                    <a:pt x="90515" y="41471"/>
                  </a:moveTo>
                  <a:cubicBezTo>
                    <a:pt x="66997" y="41471"/>
                    <a:pt x="55238" y="71012"/>
                    <a:pt x="55238" y="130094"/>
                  </a:cubicBezTo>
                  <a:cubicBezTo>
                    <a:pt x="55238" y="185734"/>
                    <a:pt x="66768" y="213554"/>
                    <a:pt x="89827" y="213554"/>
                  </a:cubicBezTo>
                  <a:cubicBezTo>
                    <a:pt x="112312" y="213554"/>
                    <a:pt x="123555" y="184874"/>
                    <a:pt x="123555" y="127513"/>
                  </a:cubicBezTo>
                  <a:cubicBezTo>
                    <a:pt x="123555" y="70152"/>
                    <a:pt x="112542" y="41471"/>
                    <a:pt x="90515" y="41471"/>
                  </a:cubicBez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50000"/>
                </a:lnSpc>
              </a:pPr>
              <a:endParaRPr lang="en-US" sz="2800" b="1"/>
            </a:p>
          </p:txBody>
        </p:sp>
        <p:sp>
          <p:nvSpPr>
            <p:cNvPr id="226" name="TextBox 225">
              <a:extLst>
                <a:ext uri="{FF2B5EF4-FFF2-40B4-BE49-F238E27FC236}">
                  <a16:creationId xmlns:a16="http://schemas.microsoft.com/office/drawing/2014/main" id="{B7EC5E80-F03C-06D3-B636-87EBB1AA8D5F}"/>
                </a:ext>
              </a:extLst>
            </p:cNvPr>
            <p:cNvSpPr txBox="1"/>
            <p:nvPr/>
          </p:nvSpPr>
          <p:spPr>
            <a:xfrm>
              <a:off x="10791843" y="-1465190"/>
              <a:ext cx="122448" cy="261068"/>
            </a:xfrm>
            <a:custGeom>
              <a:avLst/>
              <a:gdLst/>
              <a:ahLst/>
              <a:cxnLst/>
              <a:rect l="l" t="t" r="r" b="b"/>
              <a:pathLst>
                <a:path w="106691" h="252273">
                  <a:moveTo>
                    <a:pt x="73823" y="0"/>
                  </a:moveTo>
                  <a:lnTo>
                    <a:pt x="106691" y="0"/>
                  </a:lnTo>
                  <a:lnTo>
                    <a:pt x="106691" y="252273"/>
                  </a:lnTo>
                  <a:lnTo>
                    <a:pt x="52485" y="252273"/>
                  </a:lnTo>
                  <a:lnTo>
                    <a:pt x="52485" y="61261"/>
                  </a:lnTo>
                  <a:cubicBezTo>
                    <a:pt x="49502" y="63900"/>
                    <a:pt x="45974" y="66395"/>
                    <a:pt x="41902" y="68747"/>
                  </a:cubicBezTo>
                  <a:cubicBezTo>
                    <a:pt x="37829" y="71099"/>
                    <a:pt x="33498" y="73221"/>
                    <a:pt x="28909" y="75114"/>
                  </a:cubicBezTo>
                  <a:cubicBezTo>
                    <a:pt x="24321" y="77007"/>
                    <a:pt x="19560" y="78613"/>
                    <a:pt x="14627" y="79932"/>
                  </a:cubicBezTo>
                  <a:cubicBezTo>
                    <a:pt x="9694" y="81252"/>
                    <a:pt x="4818" y="82198"/>
                    <a:pt x="0" y="82772"/>
                  </a:cubicBezTo>
                  <a:lnTo>
                    <a:pt x="0" y="36998"/>
                  </a:lnTo>
                  <a:cubicBezTo>
                    <a:pt x="14110" y="32868"/>
                    <a:pt x="27418" y="27591"/>
                    <a:pt x="39923" y="21166"/>
                  </a:cubicBezTo>
                  <a:cubicBezTo>
                    <a:pt x="52427" y="14742"/>
                    <a:pt x="63727" y="7686"/>
                    <a:pt x="73823" y="0"/>
                  </a:cubicBez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50000"/>
                </a:lnSpc>
              </a:pPr>
              <a:endParaRPr lang="en-US" sz="2800"/>
            </a:p>
          </p:txBody>
        </p:sp>
        <p:sp>
          <p:nvSpPr>
            <p:cNvPr id="227" name="TextBox 226">
              <a:extLst>
                <a:ext uri="{FF2B5EF4-FFF2-40B4-BE49-F238E27FC236}">
                  <a16:creationId xmlns:a16="http://schemas.microsoft.com/office/drawing/2014/main" id="{DFAA3180-1889-0EB9-E80C-FDC51179FDD6}"/>
                </a:ext>
              </a:extLst>
            </p:cNvPr>
            <p:cNvSpPr txBox="1"/>
            <p:nvPr/>
          </p:nvSpPr>
          <p:spPr>
            <a:xfrm>
              <a:off x="11323061" y="-1174976"/>
              <a:ext cx="104218" cy="246426"/>
            </a:xfrm>
            <a:custGeom>
              <a:avLst/>
              <a:gdLst/>
              <a:ahLst/>
              <a:cxnLst/>
              <a:rect l="l" t="t" r="r" b="b"/>
              <a:pathLst>
                <a:path w="106691" h="252273">
                  <a:moveTo>
                    <a:pt x="73823" y="0"/>
                  </a:moveTo>
                  <a:lnTo>
                    <a:pt x="106691" y="0"/>
                  </a:lnTo>
                  <a:lnTo>
                    <a:pt x="106691" y="252273"/>
                  </a:lnTo>
                  <a:lnTo>
                    <a:pt x="52485" y="252273"/>
                  </a:lnTo>
                  <a:lnTo>
                    <a:pt x="52485" y="61261"/>
                  </a:lnTo>
                  <a:cubicBezTo>
                    <a:pt x="49502" y="63900"/>
                    <a:pt x="45974" y="66395"/>
                    <a:pt x="41902" y="68747"/>
                  </a:cubicBezTo>
                  <a:cubicBezTo>
                    <a:pt x="37829" y="71099"/>
                    <a:pt x="33498" y="73221"/>
                    <a:pt x="28909" y="75114"/>
                  </a:cubicBezTo>
                  <a:cubicBezTo>
                    <a:pt x="24321" y="77007"/>
                    <a:pt x="19560" y="78613"/>
                    <a:pt x="14627" y="79932"/>
                  </a:cubicBezTo>
                  <a:cubicBezTo>
                    <a:pt x="9694" y="81252"/>
                    <a:pt x="4818" y="82198"/>
                    <a:pt x="0" y="82772"/>
                  </a:cubicBezTo>
                  <a:lnTo>
                    <a:pt x="0" y="36998"/>
                  </a:lnTo>
                  <a:cubicBezTo>
                    <a:pt x="14110" y="32868"/>
                    <a:pt x="27418" y="27591"/>
                    <a:pt x="39923" y="21166"/>
                  </a:cubicBezTo>
                  <a:cubicBezTo>
                    <a:pt x="52427" y="14742"/>
                    <a:pt x="63727" y="7686"/>
                    <a:pt x="73823" y="0"/>
                  </a:cubicBez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50000"/>
                </a:lnSpc>
              </a:pPr>
              <a:endParaRPr lang="en-US" sz="2800"/>
            </a:p>
          </p:txBody>
        </p:sp>
        <p:sp>
          <p:nvSpPr>
            <p:cNvPr id="228" name="TextBox 227">
              <a:extLst>
                <a:ext uri="{FF2B5EF4-FFF2-40B4-BE49-F238E27FC236}">
                  <a16:creationId xmlns:a16="http://schemas.microsoft.com/office/drawing/2014/main" id="{6142C022-CD77-FCCA-FA62-7A6EF37438A5}"/>
                </a:ext>
              </a:extLst>
            </p:cNvPr>
            <p:cNvSpPr txBox="1"/>
            <p:nvPr/>
          </p:nvSpPr>
          <p:spPr>
            <a:xfrm>
              <a:off x="11796176" y="-1686396"/>
              <a:ext cx="122448" cy="187760"/>
            </a:xfrm>
            <a:custGeom>
              <a:avLst/>
              <a:gdLst/>
              <a:ahLst/>
              <a:cxnLst/>
              <a:rect l="l" t="t" r="r" b="b"/>
              <a:pathLst>
                <a:path w="106691" h="252273">
                  <a:moveTo>
                    <a:pt x="73823" y="0"/>
                  </a:moveTo>
                  <a:lnTo>
                    <a:pt x="106691" y="0"/>
                  </a:lnTo>
                  <a:lnTo>
                    <a:pt x="106691" y="252273"/>
                  </a:lnTo>
                  <a:lnTo>
                    <a:pt x="52485" y="252273"/>
                  </a:lnTo>
                  <a:lnTo>
                    <a:pt x="52485" y="61261"/>
                  </a:lnTo>
                  <a:cubicBezTo>
                    <a:pt x="49502" y="63900"/>
                    <a:pt x="45974" y="66395"/>
                    <a:pt x="41902" y="68747"/>
                  </a:cubicBezTo>
                  <a:cubicBezTo>
                    <a:pt x="37829" y="71099"/>
                    <a:pt x="33498" y="73221"/>
                    <a:pt x="28909" y="75114"/>
                  </a:cubicBezTo>
                  <a:cubicBezTo>
                    <a:pt x="24321" y="77007"/>
                    <a:pt x="19560" y="78613"/>
                    <a:pt x="14627" y="79932"/>
                  </a:cubicBezTo>
                  <a:cubicBezTo>
                    <a:pt x="9694" y="81252"/>
                    <a:pt x="4818" y="82198"/>
                    <a:pt x="0" y="82772"/>
                  </a:cubicBezTo>
                  <a:lnTo>
                    <a:pt x="0" y="36998"/>
                  </a:lnTo>
                  <a:cubicBezTo>
                    <a:pt x="14110" y="32868"/>
                    <a:pt x="27418" y="27591"/>
                    <a:pt x="39923" y="21166"/>
                  </a:cubicBezTo>
                  <a:cubicBezTo>
                    <a:pt x="52427" y="14742"/>
                    <a:pt x="63727" y="7686"/>
                    <a:pt x="73823" y="0"/>
                  </a:cubicBez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50000"/>
                </a:lnSpc>
              </a:pPr>
              <a:endParaRPr lang="en-US" sz="2800"/>
            </a:p>
          </p:txBody>
        </p:sp>
        <p:sp>
          <p:nvSpPr>
            <p:cNvPr id="229" name="TextBox 228">
              <a:extLst>
                <a:ext uri="{FF2B5EF4-FFF2-40B4-BE49-F238E27FC236}">
                  <a16:creationId xmlns:a16="http://schemas.microsoft.com/office/drawing/2014/main" id="{1EEE9507-2573-13D8-2AA5-E3F8889E6C8E}"/>
                </a:ext>
              </a:extLst>
            </p:cNvPr>
            <p:cNvSpPr txBox="1"/>
            <p:nvPr/>
          </p:nvSpPr>
          <p:spPr>
            <a:xfrm>
              <a:off x="10305896" y="-689613"/>
              <a:ext cx="111192" cy="134158"/>
            </a:xfrm>
            <a:custGeom>
              <a:avLst/>
              <a:gdLst/>
              <a:ahLst/>
              <a:cxnLst/>
              <a:rect l="l" t="t" r="r" b="b"/>
              <a:pathLst>
                <a:path w="178966" h="255198">
                  <a:moveTo>
                    <a:pt x="92924" y="0"/>
                  </a:moveTo>
                  <a:cubicBezTo>
                    <a:pt x="150285" y="0"/>
                    <a:pt x="178966" y="41930"/>
                    <a:pt x="178966" y="125792"/>
                  </a:cubicBezTo>
                  <a:cubicBezTo>
                    <a:pt x="178966" y="167551"/>
                    <a:pt x="171136" y="199558"/>
                    <a:pt x="155476" y="221814"/>
                  </a:cubicBezTo>
                  <a:cubicBezTo>
                    <a:pt x="139817" y="244070"/>
                    <a:pt x="117360" y="255198"/>
                    <a:pt x="88106" y="255198"/>
                  </a:cubicBezTo>
                  <a:cubicBezTo>
                    <a:pt x="29368" y="255198"/>
                    <a:pt x="0" y="213955"/>
                    <a:pt x="0" y="131471"/>
                  </a:cubicBezTo>
                  <a:cubicBezTo>
                    <a:pt x="0" y="88679"/>
                    <a:pt x="7944" y="56070"/>
                    <a:pt x="23833" y="33642"/>
                  </a:cubicBezTo>
                  <a:cubicBezTo>
                    <a:pt x="39722" y="11214"/>
                    <a:pt x="62752" y="0"/>
                    <a:pt x="92924" y="0"/>
                  </a:cubicBezTo>
                  <a:close/>
                  <a:moveTo>
                    <a:pt x="90515" y="41471"/>
                  </a:moveTo>
                  <a:cubicBezTo>
                    <a:pt x="66997" y="41471"/>
                    <a:pt x="55238" y="71012"/>
                    <a:pt x="55238" y="130094"/>
                  </a:cubicBezTo>
                  <a:cubicBezTo>
                    <a:pt x="55238" y="185734"/>
                    <a:pt x="66768" y="213554"/>
                    <a:pt x="89827" y="213554"/>
                  </a:cubicBezTo>
                  <a:cubicBezTo>
                    <a:pt x="112312" y="213554"/>
                    <a:pt x="123555" y="184874"/>
                    <a:pt x="123555" y="127513"/>
                  </a:cubicBezTo>
                  <a:cubicBezTo>
                    <a:pt x="123555" y="70152"/>
                    <a:pt x="112542" y="41471"/>
                    <a:pt x="90515" y="41471"/>
                  </a:cubicBez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50000"/>
                </a:lnSpc>
              </a:pPr>
              <a:endParaRPr lang="en-US" sz="2800" b="1"/>
            </a:p>
          </p:txBody>
        </p:sp>
        <p:sp>
          <p:nvSpPr>
            <p:cNvPr id="230" name="TextBox 229">
              <a:extLst>
                <a:ext uri="{FF2B5EF4-FFF2-40B4-BE49-F238E27FC236}">
                  <a16:creationId xmlns:a16="http://schemas.microsoft.com/office/drawing/2014/main" id="{94B87C11-169A-D7C7-79DF-D67F9EDDC70A}"/>
                </a:ext>
              </a:extLst>
            </p:cNvPr>
            <p:cNvSpPr txBox="1"/>
            <p:nvPr/>
          </p:nvSpPr>
          <p:spPr>
            <a:xfrm>
              <a:off x="10279521" y="-993514"/>
              <a:ext cx="155689" cy="187846"/>
            </a:xfrm>
            <a:custGeom>
              <a:avLst/>
              <a:gdLst/>
              <a:ahLst/>
              <a:cxnLst/>
              <a:rect l="l" t="t" r="r" b="b"/>
              <a:pathLst>
                <a:path w="178966" h="255198">
                  <a:moveTo>
                    <a:pt x="92924" y="0"/>
                  </a:moveTo>
                  <a:cubicBezTo>
                    <a:pt x="150285" y="0"/>
                    <a:pt x="178966" y="41930"/>
                    <a:pt x="178966" y="125792"/>
                  </a:cubicBezTo>
                  <a:cubicBezTo>
                    <a:pt x="178966" y="167551"/>
                    <a:pt x="171136" y="199558"/>
                    <a:pt x="155476" y="221814"/>
                  </a:cubicBezTo>
                  <a:cubicBezTo>
                    <a:pt x="139817" y="244070"/>
                    <a:pt x="117360" y="255198"/>
                    <a:pt x="88106" y="255198"/>
                  </a:cubicBezTo>
                  <a:cubicBezTo>
                    <a:pt x="29368" y="255198"/>
                    <a:pt x="0" y="213955"/>
                    <a:pt x="0" y="131471"/>
                  </a:cubicBezTo>
                  <a:cubicBezTo>
                    <a:pt x="0" y="88679"/>
                    <a:pt x="7944" y="56070"/>
                    <a:pt x="23833" y="33642"/>
                  </a:cubicBezTo>
                  <a:cubicBezTo>
                    <a:pt x="39722" y="11214"/>
                    <a:pt x="62752" y="0"/>
                    <a:pt x="92924" y="0"/>
                  </a:cubicBezTo>
                  <a:close/>
                  <a:moveTo>
                    <a:pt x="90515" y="41471"/>
                  </a:moveTo>
                  <a:cubicBezTo>
                    <a:pt x="66997" y="41471"/>
                    <a:pt x="55238" y="71012"/>
                    <a:pt x="55238" y="130094"/>
                  </a:cubicBezTo>
                  <a:cubicBezTo>
                    <a:pt x="55238" y="185734"/>
                    <a:pt x="66768" y="213554"/>
                    <a:pt x="89827" y="213554"/>
                  </a:cubicBezTo>
                  <a:cubicBezTo>
                    <a:pt x="112312" y="213554"/>
                    <a:pt x="123555" y="184874"/>
                    <a:pt x="123555" y="127513"/>
                  </a:cubicBezTo>
                  <a:cubicBezTo>
                    <a:pt x="123555" y="70152"/>
                    <a:pt x="112542" y="41471"/>
                    <a:pt x="90515" y="41471"/>
                  </a:cubicBez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50000"/>
                </a:lnSpc>
              </a:pPr>
              <a:endParaRPr lang="en-US" sz="2800" b="1"/>
            </a:p>
          </p:txBody>
        </p:sp>
        <p:sp>
          <p:nvSpPr>
            <p:cNvPr id="231" name="TextBox 230">
              <a:extLst>
                <a:ext uri="{FF2B5EF4-FFF2-40B4-BE49-F238E27FC236}">
                  <a16:creationId xmlns:a16="http://schemas.microsoft.com/office/drawing/2014/main" id="{42C9DA0A-23F1-24D4-94E7-6C196C043D27}"/>
                </a:ext>
              </a:extLst>
            </p:cNvPr>
            <p:cNvSpPr txBox="1"/>
            <p:nvPr/>
          </p:nvSpPr>
          <p:spPr>
            <a:xfrm>
              <a:off x="9801355" y="-979750"/>
              <a:ext cx="85708" cy="152548"/>
            </a:xfrm>
            <a:custGeom>
              <a:avLst/>
              <a:gdLst/>
              <a:ahLst/>
              <a:cxnLst/>
              <a:rect l="l" t="t" r="r" b="b"/>
              <a:pathLst>
                <a:path w="106691" h="252273">
                  <a:moveTo>
                    <a:pt x="73823" y="0"/>
                  </a:moveTo>
                  <a:lnTo>
                    <a:pt x="106691" y="0"/>
                  </a:lnTo>
                  <a:lnTo>
                    <a:pt x="106691" y="252273"/>
                  </a:lnTo>
                  <a:lnTo>
                    <a:pt x="52485" y="252273"/>
                  </a:lnTo>
                  <a:lnTo>
                    <a:pt x="52485" y="61261"/>
                  </a:lnTo>
                  <a:cubicBezTo>
                    <a:pt x="49502" y="63900"/>
                    <a:pt x="45974" y="66395"/>
                    <a:pt x="41902" y="68747"/>
                  </a:cubicBezTo>
                  <a:cubicBezTo>
                    <a:pt x="37829" y="71099"/>
                    <a:pt x="33498" y="73221"/>
                    <a:pt x="28909" y="75114"/>
                  </a:cubicBezTo>
                  <a:cubicBezTo>
                    <a:pt x="24321" y="77007"/>
                    <a:pt x="19560" y="78613"/>
                    <a:pt x="14627" y="79932"/>
                  </a:cubicBezTo>
                  <a:cubicBezTo>
                    <a:pt x="9694" y="81252"/>
                    <a:pt x="4818" y="82198"/>
                    <a:pt x="0" y="82772"/>
                  </a:cubicBezTo>
                  <a:lnTo>
                    <a:pt x="0" y="36998"/>
                  </a:lnTo>
                  <a:cubicBezTo>
                    <a:pt x="14110" y="32868"/>
                    <a:pt x="27418" y="27591"/>
                    <a:pt x="39923" y="21166"/>
                  </a:cubicBezTo>
                  <a:cubicBezTo>
                    <a:pt x="52427" y="14742"/>
                    <a:pt x="63727" y="7686"/>
                    <a:pt x="73823" y="0"/>
                  </a:cubicBez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50000"/>
                </a:lnSpc>
              </a:pPr>
              <a:endParaRPr lang="en-US" sz="2800"/>
            </a:p>
          </p:txBody>
        </p:sp>
        <p:sp>
          <p:nvSpPr>
            <p:cNvPr id="232" name="TextBox 231">
              <a:extLst>
                <a:ext uri="{FF2B5EF4-FFF2-40B4-BE49-F238E27FC236}">
                  <a16:creationId xmlns:a16="http://schemas.microsoft.com/office/drawing/2014/main" id="{57F0C212-4622-2525-6901-825C5A5BB982}"/>
                </a:ext>
              </a:extLst>
            </p:cNvPr>
            <p:cNvSpPr txBox="1"/>
            <p:nvPr/>
          </p:nvSpPr>
          <p:spPr>
            <a:xfrm>
              <a:off x="9767043" y="-1373249"/>
              <a:ext cx="144686" cy="174570"/>
            </a:xfrm>
            <a:custGeom>
              <a:avLst/>
              <a:gdLst/>
              <a:ahLst/>
              <a:cxnLst/>
              <a:rect l="l" t="t" r="r" b="b"/>
              <a:pathLst>
                <a:path w="178966" h="255198">
                  <a:moveTo>
                    <a:pt x="92924" y="0"/>
                  </a:moveTo>
                  <a:cubicBezTo>
                    <a:pt x="150285" y="0"/>
                    <a:pt x="178966" y="41930"/>
                    <a:pt x="178966" y="125792"/>
                  </a:cubicBezTo>
                  <a:cubicBezTo>
                    <a:pt x="178966" y="167551"/>
                    <a:pt x="171136" y="199558"/>
                    <a:pt x="155476" y="221814"/>
                  </a:cubicBezTo>
                  <a:cubicBezTo>
                    <a:pt x="139817" y="244070"/>
                    <a:pt x="117360" y="255198"/>
                    <a:pt x="88106" y="255198"/>
                  </a:cubicBezTo>
                  <a:cubicBezTo>
                    <a:pt x="29368" y="255198"/>
                    <a:pt x="0" y="213955"/>
                    <a:pt x="0" y="131471"/>
                  </a:cubicBezTo>
                  <a:cubicBezTo>
                    <a:pt x="0" y="88679"/>
                    <a:pt x="7944" y="56070"/>
                    <a:pt x="23833" y="33642"/>
                  </a:cubicBezTo>
                  <a:cubicBezTo>
                    <a:pt x="39722" y="11214"/>
                    <a:pt x="62752" y="0"/>
                    <a:pt x="92924" y="0"/>
                  </a:cubicBezTo>
                  <a:close/>
                  <a:moveTo>
                    <a:pt x="90515" y="41471"/>
                  </a:moveTo>
                  <a:cubicBezTo>
                    <a:pt x="66997" y="41471"/>
                    <a:pt x="55238" y="71012"/>
                    <a:pt x="55238" y="130094"/>
                  </a:cubicBezTo>
                  <a:cubicBezTo>
                    <a:pt x="55238" y="185734"/>
                    <a:pt x="66768" y="213554"/>
                    <a:pt x="89827" y="213554"/>
                  </a:cubicBezTo>
                  <a:cubicBezTo>
                    <a:pt x="112312" y="213554"/>
                    <a:pt x="123555" y="184874"/>
                    <a:pt x="123555" y="127513"/>
                  </a:cubicBezTo>
                  <a:cubicBezTo>
                    <a:pt x="123555" y="70152"/>
                    <a:pt x="112542" y="41471"/>
                    <a:pt x="90515" y="41471"/>
                  </a:cubicBezTo>
                  <a:close/>
                </a:path>
              </a:pathLst>
            </a:custGeom>
            <a:grpFill/>
            <a:ln>
              <a:solidFill>
                <a:schemeClr val="accent1"/>
              </a:solid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50000"/>
                </a:lnSpc>
              </a:pPr>
              <a:endParaRPr lang="en-US" sz="2800" b="1"/>
            </a:p>
          </p:txBody>
        </p:sp>
        <p:sp>
          <p:nvSpPr>
            <p:cNvPr id="233" name="TextBox 232">
              <a:extLst>
                <a:ext uri="{FF2B5EF4-FFF2-40B4-BE49-F238E27FC236}">
                  <a16:creationId xmlns:a16="http://schemas.microsoft.com/office/drawing/2014/main" id="{CBA63BD7-09FE-E2A4-4F98-26D9376175AD}"/>
                </a:ext>
              </a:extLst>
            </p:cNvPr>
            <p:cNvSpPr txBox="1"/>
            <p:nvPr/>
          </p:nvSpPr>
          <p:spPr>
            <a:xfrm>
              <a:off x="10272402" y="-1373249"/>
              <a:ext cx="144686" cy="174570"/>
            </a:xfrm>
            <a:custGeom>
              <a:avLst/>
              <a:gdLst/>
              <a:ahLst/>
              <a:cxnLst/>
              <a:rect l="l" t="t" r="r" b="b"/>
              <a:pathLst>
                <a:path w="178966" h="255198">
                  <a:moveTo>
                    <a:pt x="92924" y="0"/>
                  </a:moveTo>
                  <a:cubicBezTo>
                    <a:pt x="150285" y="0"/>
                    <a:pt x="178966" y="41930"/>
                    <a:pt x="178966" y="125792"/>
                  </a:cubicBezTo>
                  <a:cubicBezTo>
                    <a:pt x="178966" y="167551"/>
                    <a:pt x="171136" y="199558"/>
                    <a:pt x="155476" y="221814"/>
                  </a:cubicBezTo>
                  <a:cubicBezTo>
                    <a:pt x="139817" y="244070"/>
                    <a:pt x="117360" y="255198"/>
                    <a:pt x="88106" y="255198"/>
                  </a:cubicBezTo>
                  <a:cubicBezTo>
                    <a:pt x="29368" y="255198"/>
                    <a:pt x="0" y="213955"/>
                    <a:pt x="0" y="131471"/>
                  </a:cubicBezTo>
                  <a:cubicBezTo>
                    <a:pt x="0" y="88679"/>
                    <a:pt x="7944" y="56070"/>
                    <a:pt x="23833" y="33642"/>
                  </a:cubicBezTo>
                  <a:cubicBezTo>
                    <a:pt x="39722" y="11214"/>
                    <a:pt x="62752" y="0"/>
                    <a:pt x="92924" y="0"/>
                  </a:cubicBezTo>
                  <a:close/>
                  <a:moveTo>
                    <a:pt x="90515" y="41471"/>
                  </a:moveTo>
                  <a:cubicBezTo>
                    <a:pt x="66997" y="41471"/>
                    <a:pt x="55238" y="71012"/>
                    <a:pt x="55238" y="130094"/>
                  </a:cubicBezTo>
                  <a:cubicBezTo>
                    <a:pt x="55238" y="185734"/>
                    <a:pt x="66768" y="213554"/>
                    <a:pt x="89827" y="213554"/>
                  </a:cubicBezTo>
                  <a:cubicBezTo>
                    <a:pt x="112312" y="213554"/>
                    <a:pt x="123555" y="184874"/>
                    <a:pt x="123555" y="127513"/>
                  </a:cubicBezTo>
                  <a:cubicBezTo>
                    <a:pt x="123555" y="70152"/>
                    <a:pt x="112542" y="41471"/>
                    <a:pt x="90515" y="41471"/>
                  </a:cubicBezTo>
                  <a:close/>
                </a:path>
              </a:pathLst>
            </a:custGeom>
            <a:grpFill/>
            <a:ln>
              <a:solidFill>
                <a:schemeClr val="accent1"/>
              </a:solid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50000"/>
                </a:lnSpc>
              </a:pPr>
              <a:endParaRPr lang="en-US" sz="2800" b="1"/>
            </a:p>
          </p:txBody>
        </p:sp>
        <p:sp>
          <p:nvSpPr>
            <p:cNvPr id="234" name="TextBox 233">
              <a:extLst>
                <a:ext uri="{FF2B5EF4-FFF2-40B4-BE49-F238E27FC236}">
                  <a16:creationId xmlns:a16="http://schemas.microsoft.com/office/drawing/2014/main" id="{C4651A8A-BFF9-EB8A-E88D-0AF6D760106A}"/>
                </a:ext>
              </a:extLst>
            </p:cNvPr>
            <p:cNvSpPr txBox="1"/>
            <p:nvPr/>
          </p:nvSpPr>
          <p:spPr>
            <a:xfrm>
              <a:off x="10786530" y="-1046072"/>
              <a:ext cx="144686" cy="190758"/>
            </a:xfrm>
            <a:custGeom>
              <a:avLst/>
              <a:gdLst/>
              <a:ahLst/>
              <a:cxnLst/>
              <a:rect l="l" t="t" r="r" b="b"/>
              <a:pathLst>
                <a:path w="178966" h="255198">
                  <a:moveTo>
                    <a:pt x="92924" y="0"/>
                  </a:moveTo>
                  <a:cubicBezTo>
                    <a:pt x="150285" y="0"/>
                    <a:pt x="178966" y="41930"/>
                    <a:pt x="178966" y="125792"/>
                  </a:cubicBezTo>
                  <a:cubicBezTo>
                    <a:pt x="178966" y="167551"/>
                    <a:pt x="171136" y="199558"/>
                    <a:pt x="155476" y="221814"/>
                  </a:cubicBezTo>
                  <a:cubicBezTo>
                    <a:pt x="139817" y="244070"/>
                    <a:pt x="117360" y="255198"/>
                    <a:pt x="88106" y="255198"/>
                  </a:cubicBezTo>
                  <a:cubicBezTo>
                    <a:pt x="29368" y="255198"/>
                    <a:pt x="0" y="213955"/>
                    <a:pt x="0" y="131471"/>
                  </a:cubicBezTo>
                  <a:cubicBezTo>
                    <a:pt x="0" y="88679"/>
                    <a:pt x="7944" y="56070"/>
                    <a:pt x="23833" y="33642"/>
                  </a:cubicBezTo>
                  <a:cubicBezTo>
                    <a:pt x="39722" y="11214"/>
                    <a:pt x="62752" y="0"/>
                    <a:pt x="92924" y="0"/>
                  </a:cubicBezTo>
                  <a:close/>
                  <a:moveTo>
                    <a:pt x="90515" y="41471"/>
                  </a:moveTo>
                  <a:cubicBezTo>
                    <a:pt x="66997" y="41471"/>
                    <a:pt x="55238" y="71012"/>
                    <a:pt x="55238" y="130094"/>
                  </a:cubicBezTo>
                  <a:cubicBezTo>
                    <a:pt x="55238" y="185734"/>
                    <a:pt x="66768" y="213554"/>
                    <a:pt x="89827" y="213554"/>
                  </a:cubicBezTo>
                  <a:cubicBezTo>
                    <a:pt x="112312" y="213554"/>
                    <a:pt x="123555" y="184874"/>
                    <a:pt x="123555" y="127513"/>
                  </a:cubicBezTo>
                  <a:cubicBezTo>
                    <a:pt x="123555" y="70152"/>
                    <a:pt x="112542" y="41471"/>
                    <a:pt x="90515" y="41471"/>
                  </a:cubicBezTo>
                  <a:close/>
                </a:path>
              </a:pathLst>
            </a:custGeom>
            <a:grpFill/>
            <a:ln>
              <a:solidFill>
                <a:schemeClr val="accent1"/>
              </a:solid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50000"/>
                </a:lnSpc>
              </a:pPr>
              <a:endParaRPr lang="en-US" sz="2800" b="1"/>
            </a:p>
          </p:txBody>
        </p:sp>
        <p:sp>
          <p:nvSpPr>
            <p:cNvPr id="235" name="TextBox 234">
              <a:extLst>
                <a:ext uri="{FF2B5EF4-FFF2-40B4-BE49-F238E27FC236}">
                  <a16:creationId xmlns:a16="http://schemas.microsoft.com/office/drawing/2014/main" id="{E10C29BE-D703-C579-B3F8-14C686AAEB1F}"/>
                </a:ext>
              </a:extLst>
            </p:cNvPr>
            <p:cNvSpPr txBox="1"/>
            <p:nvPr/>
          </p:nvSpPr>
          <p:spPr>
            <a:xfrm>
              <a:off x="11361434" y="-823771"/>
              <a:ext cx="96645" cy="116606"/>
            </a:xfrm>
            <a:custGeom>
              <a:avLst/>
              <a:gdLst/>
              <a:ahLst/>
              <a:cxnLst/>
              <a:rect l="l" t="t" r="r" b="b"/>
              <a:pathLst>
                <a:path w="178966" h="255198">
                  <a:moveTo>
                    <a:pt x="92924" y="0"/>
                  </a:moveTo>
                  <a:cubicBezTo>
                    <a:pt x="150285" y="0"/>
                    <a:pt x="178966" y="41930"/>
                    <a:pt x="178966" y="125792"/>
                  </a:cubicBezTo>
                  <a:cubicBezTo>
                    <a:pt x="178966" y="167551"/>
                    <a:pt x="171136" y="199558"/>
                    <a:pt x="155476" y="221814"/>
                  </a:cubicBezTo>
                  <a:cubicBezTo>
                    <a:pt x="139817" y="244070"/>
                    <a:pt x="117360" y="255198"/>
                    <a:pt x="88106" y="255198"/>
                  </a:cubicBezTo>
                  <a:cubicBezTo>
                    <a:pt x="29368" y="255198"/>
                    <a:pt x="0" y="213955"/>
                    <a:pt x="0" y="131471"/>
                  </a:cubicBezTo>
                  <a:cubicBezTo>
                    <a:pt x="0" y="88679"/>
                    <a:pt x="7944" y="56070"/>
                    <a:pt x="23833" y="33642"/>
                  </a:cubicBezTo>
                  <a:cubicBezTo>
                    <a:pt x="39722" y="11214"/>
                    <a:pt x="62752" y="0"/>
                    <a:pt x="92924" y="0"/>
                  </a:cubicBezTo>
                  <a:close/>
                  <a:moveTo>
                    <a:pt x="90515" y="41471"/>
                  </a:moveTo>
                  <a:cubicBezTo>
                    <a:pt x="66997" y="41471"/>
                    <a:pt x="55238" y="71012"/>
                    <a:pt x="55238" y="130094"/>
                  </a:cubicBezTo>
                  <a:cubicBezTo>
                    <a:pt x="55238" y="185734"/>
                    <a:pt x="66768" y="213554"/>
                    <a:pt x="89827" y="213554"/>
                  </a:cubicBezTo>
                  <a:cubicBezTo>
                    <a:pt x="112312" y="213554"/>
                    <a:pt x="123555" y="184874"/>
                    <a:pt x="123555" y="127513"/>
                  </a:cubicBezTo>
                  <a:cubicBezTo>
                    <a:pt x="123555" y="70152"/>
                    <a:pt x="112542" y="41471"/>
                    <a:pt x="90515" y="41471"/>
                  </a:cubicBez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50000"/>
                </a:lnSpc>
              </a:pPr>
              <a:endParaRPr lang="en-US" sz="2800" b="1"/>
            </a:p>
          </p:txBody>
        </p:sp>
        <p:sp>
          <p:nvSpPr>
            <p:cNvPr id="236" name="TextBox 235">
              <a:extLst>
                <a:ext uri="{FF2B5EF4-FFF2-40B4-BE49-F238E27FC236}">
                  <a16:creationId xmlns:a16="http://schemas.microsoft.com/office/drawing/2014/main" id="{EF3D9153-D78C-7DA1-4621-96C66614A9FC}"/>
                </a:ext>
              </a:extLst>
            </p:cNvPr>
            <p:cNvSpPr txBox="1"/>
            <p:nvPr/>
          </p:nvSpPr>
          <p:spPr>
            <a:xfrm>
              <a:off x="12342254" y="-995768"/>
              <a:ext cx="96645" cy="116606"/>
            </a:xfrm>
            <a:custGeom>
              <a:avLst/>
              <a:gdLst/>
              <a:ahLst/>
              <a:cxnLst/>
              <a:rect l="l" t="t" r="r" b="b"/>
              <a:pathLst>
                <a:path w="178966" h="255198">
                  <a:moveTo>
                    <a:pt x="92924" y="0"/>
                  </a:moveTo>
                  <a:cubicBezTo>
                    <a:pt x="150285" y="0"/>
                    <a:pt x="178966" y="41930"/>
                    <a:pt x="178966" y="125792"/>
                  </a:cubicBezTo>
                  <a:cubicBezTo>
                    <a:pt x="178966" y="167551"/>
                    <a:pt x="171136" y="199558"/>
                    <a:pt x="155476" y="221814"/>
                  </a:cubicBezTo>
                  <a:cubicBezTo>
                    <a:pt x="139817" y="244070"/>
                    <a:pt x="117360" y="255198"/>
                    <a:pt x="88106" y="255198"/>
                  </a:cubicBezTo>
                  <a:cubicBezTo>
                    <a:pt x="29368" y="255198"/>
                    <a:pt x="0" y="213955"/>
                    <a:pt x="0" y="131471"/>
                  </a:cubicBezTo>
                  <a:cubicBezTo>
                    <a:pt x="0" y="88679"/>
                    <a:pt x="7944" y="56070"/>
                    <a:pt x="23833" y="33642"/>
                  </a:cubicBezTo>
                  <a:cubicBezTo>
                    <a:pt x="39722" y="11214"/>
                    <a:pt x="62752" y="0"/>
                    <a:pt x="92924" y="0"/>
                  </a:cubicBezTo>
                  <a:close/>
                  <a:moveTo>
                    <a:pt x="90515" y="41471"/>
                  </a:moveTo>
                  <a:cubicBezTo>
                    <a:pt x="66997" y="41471"/>
                    <a:pt x="55238" y="71012"/>
                    <a:pt x="55238" y="130094"/>
                  </a:cubicBezTo>
                  <a:cubicBezTo>
                    <a:pt x="55238" y="185734"/>
                    <a:pt x="66768" y="213554"/>
                    <a:pt x="89827" y="213554"/>
                  </a:cubicBezTo>
                  <a:cubicBezTo>
                    <a:pt x="112312" y="213554"/>
                    <a:pt x="123555" y="184874"/>
                    <a:pt x="123555" y="127513"/>
                  </a:cubicBezTo>
                  <a:cubicBezTo>
                    <a:pt x="123555" y="70152"/>
                    <a:pt x="112542" y="41471"/>
                    <a:pt x="90515" y="41471"/>
                  </a:cubicBez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50000"/>
                </a:lnSpc>
              </a:pPr>
              <a:endParaRPr lang="en-US" sz="2800" b="1"/>
            </a:p>
          </p:txBody>
        </p:sp>
        <p:sp>
          <p:nvSpPr>
            <p:cNvPr id="237" name="TextBox 236">
              <a:extLst>
                <a:ext uri="{FF2B5EF4-FFF2-40B4-BE49-F238E27FC236}">
                  <a16:creationId xmlns:a16="http://schemas.microsoft.com/office/drawing/2014/main" id="{94D88ED1-13D7-1B5B-62FE-49B431DBE074}"/>
                </a:ext>
              </a:extLst>
            </p:cNvPr>
            <p:cNvSpPr txBox="1"/>
            <p:nvPr/>
          </p:nvSpPr>
          <p:spPr>
            <a:xfrm>
              <a:off x="12838317" y="-1174976"/>
              <a:ext cx="104218" cy="246426"/>
            </a:xfrm>
            <a:custGeom>
              <a:avLst/>
              <a:gdLst/>
              <a:ahLst/>
              <a:cxnLst/>
              <a:rect l="l" t="t" r="r" b="b"/>
              <a:pathLst>
                <a:path w="106691" h="252273">
                  <a:moveTo>
                    <a:pt x="73823" y="0"/>
                  </a:moveTo>
                  <a:lnTo>
                    <a:pt x="106691" y="0"/>
                  </a:lnTo>
                  <a:lnTo>
                    <a:pt x="106691" y="252273"/>
                  </a:lnTo>
                  <a:lnTo>
                    <a:pt x="52485" y="252273"/>
                  </a:lnTo>
                  <a:lnTo>
                    <a:pt x="52485" y="61261"/>
                  </a:lnTo>
                  <a:cubicBezTo>
                    <a:pt x="49502" y="63900"/>
                    <a:pt x="45974" y="66395"/>
                    <a:pt x="41902" y="68747"/>
                  </a:cubicBezTo>
                  <a:cubicBezTo>
                    <a:pt x="37829" y="71099"/>
                    <a:pt x="33498" y="73221"/>
                    <a:pt x="28909" y="75114"/>
                  </a:cubicBezTo>
                  <a:cubicBezTo>
                    <a:pt x="24321" y="77007"/>
                    <a:pt x="19560" y="78613"/>
                    <a:pt x="14627" y="79932"/>
                  </a:cubicBezTo>
                  <a:cubicBezTo>
                    <a:pt x="9694" y="81252"/>
                    <a:pt x="4818" y="82198"/>
                    <a:pt x="0" y="82772"/>
                  </a:cubicBezTo>
                  <a:lnTo>
                    <a:pt x="0" y="36998"/>
                  </a:lnTo>
                  <a:cubicBezTo>
                    <a:pt x="14110" y="32868"/>
                    <a:pt x="27418" y="27591"/>
                    <a:pt x="39923" y="21166"/>
                  </a:cubicBezTo>
                  <a:cubicBezTo>
                    <a:pt x="52427" y="14742"/>
                    <a:pt x="63727" y="7686"/>
                    <a:pt x="73823" y="0"/>
                  </a:cubicBez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50000"/>
                </a:lnSpc>
              </a:pPr>
              <a:endParaRPr lang="en-US" sz="2800"/>
            </a:p>
          </p:txBody>
        </p:sp>
        <p:sp>
          <p:nvSpPr>
            <p:cNvPr id="238" name="TextBox 237">
              <a:extLst>
                <a:ext uri="{FF2B5EF4-FFF2-40B4-BE49-F238E27FC236}">
                  <a16:creationId xmlns:a16="http://schemas.microsoft.com/office/drawing/2014/main" id="{41E61B25-F404-1AD4-6CBC-9693B250EA4C}"/>
                </a:ext>
              </a:extLst>
            </p:cNvPr>
            <p:cNvSpPr txBox="1"/>
            <p:nvPr/>
          </p:nvSpPr>
          <p:spPr>
            <a:xfrm>
              <a:off x="11289046" y="-1553016"/>
              <a:ext cx="122448" cy="222200"/>
            </a:xfrm>
            <a:custGeom>
              <a:avLst/>
              <a:gdLst/>
              <a:ahLst/>
              <a:cxnLst/>
              <a:rect l="l" t="t" r="r" b="b"/>
              <a:pathLst>
                <a:path w="106691" h="252273">
                  <a:moveTo>
                    <a:pt x="73823" y="0"/>
                  </a:moveTo>
                  <a:lnTo>
                    <a:pt x="106691" y="0"/>
                  </a:lnTo>
                  <a:lnTo>
                    <a:pt x="106691" y="252273"/>
                  </a:lnTo>
                  <a:lnTo>
                    <a:pt x="52485" y="252273"/>
                  </a:lnTo>
                  <a:lnTo>
                    <a:pt x="52485" y="61261"/>
                  </a:lnTo>
                  <a:cubicBezTo>
                    <a:pt x="49502" y="63900"/>
                    <a:pt x="45974" y="66395"/>
                    <a:pt x="41902" y="68747"/>
                  </a:cubicBezTo>
                  <a:cubicBezTo>
                    <a:pt x="37829" y="71099"/>
                    <a:pt x="33498" y="73221"/>
                    <a:pt x="28909" y="75114"/>
                  </a:cubicBezTo>
                  <a:cubicBezTo>
                    <a:pt x="24321" y="77007"/>
                    <a:pt x="19560" y="78613"/>
                    <a:pt x="14627" y="79932"/>
                  </a:cubicBezTo>
                  <a:cubicBezTo>
                    <a:pt x="9694" y="81252"/>
                    <a:pt x="4818" y="82198"/>
                    <a:pt x="0" y="82772"/>
                  </a:cubicBezTo>
                  <a:lnTo>
                    <a:pt x="0" y="36998"/>
                  </a:lnTo>
                  <a:cubicBezTo>
                    <a:pt x="14110" y="32868"/>
                    <a:pt x="27418" y="27591"/>
                    <a:pt x="39923" y="21166"/>
                  </a:cubicBezTo>
                  <a:cubicBezTo>
                    <a:pt x="52427" y="14742"/>
                    <a:pt x="63727" y="7686"/>
                    <a:pt x="73823" y="0"/>
                  </a:cubicBez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50000"/>
                </a:lnSpc>
              </a:pPr>
              <a:endParaRPr lang="en-US" sz="2800"/>
            </a:p>
          </p:txBody>
        </p:sp>
        <p:sp>
          <p:nvSpPr>
            <p:cNvPr id="239" name="TextBox 238">
              <a:extLst>
                <a:ext uri="{FF2B5EF4-FFF2-40B4-BE49-F238E27FC236}">
                  <a16:creationId xmlns:a16="http://schemas.microsoft.com/office/drawing/2014/main" id="{AE9532F7-EE97-82B1-D24B-A55AE01C790E}"/>
                </a:ext>
              </a:extLst>
            </p:cNvPr>
            <p:cNvSpPr txBox="1"/>
            <p:nvPr/>
          </p:nvSpPr>
          <p:spPr>
            <a:xfrm>
              <a:off x="11832107" y="-1313157"/>
              <a:ext cx="86517" cy="172949"/>
            </a:xfrm>
            <a:custGeom>
              <a:avLst/>
              <a:gdLst/>
              <a:ahLst/>
              <a:cxnLst/>
              <a:rect l="l" t="t" r="r" b="b"/>
              <a:pathLst>
                <a:path w="106691" h="252273">
                  <a:moveTo>
                    <a:pt x="73823" y="0"/>
                  </a:moveTo>
                  <a:lnTo>
                    <a:pt x="106691" y="0"/>
                  </a:lnTo>
                  <a:lnTo>
                    <a:pt x="106691" y="252273"/>
                  </a:lnTo>
                  <a:lnTo>
                    <a:pt x="52485" y="252273"/>
                  </a:lnTo>
                  <a:lnTo>
                    <a:pt x="52485" y="61261"/>
                  </a:lnTo>
                  <a:cubicBezTo>
                    <a:pt x="49502" y="63900"/>
                    <a:pt x="45974" y="66395"/>
                    <a:pt x="41902" y="68747"/>
                  </a:cubicBezTo>
                  <a:cubicBezTo>
                    <a:pt x="37829" y="71099"/>
                    <a:pt x="33498" y="73221"/>
                    <a:pt x="28909" y="75114"/>
                  </a:cubicBezTo>
                  <a:cubicBezTo>
                    <a:pt x="24321" y="77007"/>
                    <a:pt x="19560" y="78613"/>
                    <a:pt x="14627" y="79932"/>
                  </a:cubicBezTo>
                  <a:cubicBezTo>
                    <a:pt x="9694" y="81252"/>
                    <a:pt x="4818" y="82198"/>
                    <a:pt x="0" y="82772"/>
                  </a:cubicBezTo>
                  <a:lnTo>
                    <a:pt x="0" y="36998"/>
                  </a:lnTo>
                  <a:cubicBezTo>
                    <a:pt x="14110" y="32868"/>
                    <a:pt x="27418" y="27591"/>
                    <a:pt x="39923" y="21166"/>
                  </a:cubicBezTo>
                  <a:cubicBezTo>
                    <a:pt x="52427" y="14742"/>
                    <a:pt x="63727" y="7686"/>
                    <a:pt x="73823" y="0"/>
                  </a:cubicBez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50000"/>
                </a:lnSpc>
              </a:pPr>
              <a:endParaRPr lang="en-US" sz="2800"/>
            </a:p>
          </p:txBody>
        </p:sp>
        <p:sp>
          <p:nvSpPr>
            <p:cNvPr id="240" name="TextBox 239">
              <a:extLst>
                <a:ext uri="{FF2B5EF4-FFF2-40B4-BE49-F238E27FC236}">
                  <a16:creationId xmlns:a16="http://schemas.microsoft.com/office/drawing/2014/main" id="{771CD946-A49C-43BA-8F4C-A795DCB7715D}"/>
                </a:ext>
              </a:extLst>
            </p:cNvPr>
            <p:cNvSpPr txBox="1"/>
            <p:nvPr/>
          </p:nvSpPr>
          <p:spPr>
            <a:xfrm>
              <a:off x="12335212" y="-1313157"/>
              <a:ext cx="86517" cy="208765"/>
            </a:xfrm>
            <a:custGeom>
              <a:avLst/>
              <a:gdLst/>
              <a:ahLst/>
              <a:cxnLst/>
              <a:rect l="l" t="t" r="r" b="b"/>
              <a:pathLst>
                <a:path w="106691" h="252273">
                  <a:moveTo>
                    <a:pt x="73823" y="0"/>
                  </a:moveTo>
                  <a:lnTo>
                    <a:pt x="106691" y="0"/>
                  </a:lnTo>
                  <a:lnTo>
                    <a:pt x="106691" y="252273"/>
                  </a:lnTo>
                  <a:lnTo>
                    <a:pt x="52485" y="252273"/>
                  </a:lnTo>
                  <a:lnTo>
                    <a:pt x="52485" y="61261"/>
                  </a:lnTo>
                  <a:cubicBezTo>
                    <a:pt x="49502" y="63900"/>
                    <a:pt x="45974" y="66395"/>
                    <a:pt x="41902" y="68747"/>
                  </a:cubicBezTo>
                  <a:cubicBezTo>
                    <a:pt x="37829" y="71099"/>
                    <a:pt x="33498" y="73221"/>
                    <a:pt x="28909" y="75114"/>
                  </a:cubicBezTo>
                  <a:cubicBezTo>
                    <a:pt x="24321" y="77007"/>
                    <a:pt x="19560" y="78613"/>
                    <a:pt x="14627" y="79932"/>
                  </a:cubicBezTo>
                  <a:cubicBezTo>
                    <a:pt x="9694" y="81252"/>
                    <a:pt x="4818" y="82198"/>
                    <a:pt x="0" y="82772"/>
                  </a:cubicBezTo>
                  <a:lnTo>
                    <a:pt x="0" y="36998"/>
                  </a:lnTo>
                  <a:cubicBezTo>
                    <a:pt x="14110" y="32868"/>
                    <a:pt x="27418" y="27591"/>
                    <a:pt x="39923" y="21166"/>
                  </a:cubicBezTo>
                  <a:cubicBezTo>
                    <a:pt x="52427" y="14742"/>
                    <a:pt x="63727" y="7686"/>
                    <a:pt x="73823" y="0"/>
                  </a:cubicBez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50000"/>
                </a:lnSpc>
              </a:pPr>
              <a:endParaRPr lang="en-US" sz="2800"/>
            </a:p>
          </p:txBody>
        </p:sp>
        <p:sp>
          <p:nvSpPr>
            <p:cNvPr id="241" name="TextBox 240">
              <a:extLst>
                <a:ext uri="{FF2B5EF4-FFF2-40B4-BE49-F238E27FC236}">
                  <a16:creationId xmlns:a16="http://schemas.microsoft.com/office/drawing/2014/main" id="{AADBAA3D-DED2-4641-A40B-F80BABFBD33C}"/>
                </a:ext>
              </a:extLst>
            </p:cNvPr>
            <p:cNvSpPr txBox="1"/>
            <p:nvPr/>
          </p:nvSpPr>
          <p:spPr>
            <a:xfrm>
              <a:off x="12262869" y="-1730402"/>
              <a:ext cx="193516" cy="257519"/>
            </a:xfrm>
            <a:custGeom>
              <a:avLst/>
              <a:gdLst/>
              <a:ahLst/>
              <a:cxnLst/>
              <a:rect l="l" t="t" r="r" b="b"/>
              <a:pathLst>
                <a:path w="178966" h="255198">
                  <a:moveTo>
                    <a:pt x="92924" y="0"/>
                  </a:moveTo>
                  <a:cubicBezTo>
                    <a:pt x="150285" y="0"/>
                    <a:pt x="178966" y="41930"/>
                    <a:pt x="178966" y="125792"/>
                  </a:cubicBezTo>
                  <a:cubicBezTo>
                    <a:pt x="178966" y="167551"/>
                    <a:pt x="171136" y="199558"/>
                    <a:pt x="155476" y="221814"/>
                  </a:cubicBezTo>
                  <a:cubicBezTo>
                    <a:pt x="139817" y="244070"/>
                    <a:pt x="117360" y="255198"/>
                    <a:pt x="88106" y="255198"/>
                  </a:cubicBezTo>
                  <a:cubicBezTo>
                    <a:pt x="29368" y="255198"/>
                    <a:pt x="0" y="213955"/>
                    <a:pt x="0" y="131471"/>
                  </a:cubicBezTo>
                  <a:cubicBezTo>
                    <a:pt x="0" y="88679"/>
                    <a:pt x="7944" y="56070"/>
                    <a:pt x="23833" y="33642"/>
                  </a:cubicBezTo>
                  <a:cubicBezTo>
                    <a:pt x="39722" y="11214"/>
                    <a:pt x="62752" y="0"/>
                    <a:pt x="92924" y="0"/>
                  </a:cubicBezTo>
                  <a:close/>
                  <a:moveTo>
                    <a:pt x="90515" y="41471"/>
                  </a:moveTo>
                  <a:cubicBezTo>
                    <a:pt x="66997" y="41471"/>
                    <a:pt x="55238" y="71012"/>
                    <a:pt x="55238" y="130094"/>
                  </a:cubicBezTo>
                  <a:cubicBezTo>
                    <a:pt x="55238" y="185734"/>
                    <a:pt x="66768" y="213554"/>
                    <a:pt x="89827" y="213554"/>
                  </a:cubicBezTo>
                  <a:cubicBezTo>
                    <a:pt x="112312" y="213554"/>
                    <a:pt x="123555" y="184874"/>
                    <a:pt x="123555" y="127513"/>
                  </a:cubicBezTo>
                  <a:cubicBezTo>
                    <a:pt x="123555" y="70152"/>
                    <a:pt x="112542" y="41471"/>
                    <a:pt x="90515" y="41471"/>
                  </a:cubicBezTo>
                  <a:close/>
                </a:path>
              </a:pathLst>
            </a:custGeom>
            <a:grpFill/>
            <a:ln>
              <a:solidFill>
                <a:schemeClr val="accent1"/>
              </a:solid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50000"/>
                </a:lnSpc>
              </a:pPr>
              <a:endParaRPr lang="en-US" sz="2800" b="1"/>
            </a:p>
          </p:txBody>
        </p:sp>
        <p:sp>
          <p:nvSpPr>
            <p:cNvPr id="242" name="TextBox 241">
              <a:extLst>
                <a:ext uri="{FF2B5EF4-FFF2-40B4-BE49-F238E27FC236}">
                  <a16:creationId xmlns:a16="http://schemas.microsoft.com/office/drawing/2014/main" id="{B8100420-A135-7BFD-6A19-5B3028C7B33C}"/>
                </a:ext>
              </a:extLst>
            </p:cNvPr>
            <p:cNvSpPr txBox="1"/>
            <p:nvPr/>
          </p:nvSpPr>
          <p:spPr>
            <a:xfrm>
              <a:off x="12769999" y="-1564896"/>
              <a:ext cx="193516" cy="257519"/>
            </a:xfrm>
            <a:custGeom>
              <a:avLst/>
              <a:gdLst/>
              <a:ahLst/>
              <a:cxnLst/>
              <a:rect l="l" t="t" r="r" b="b"/>
              <a:pathLst>
                <a:path w="178966" h="255198">
                  <a:moveTo>
                    <a:pt x="92924" y="0"/>
                  </a:moveTo>
                  <a:cubicBezTo>
                    <a:pt x="150285" y="0"/>
                    <a:pt x="178966" y="41930"/>
                    <a:pt x="178966" y="125792"/>
                  </a:cubicBezTo>
                  <a:cubicBezTo>
                    <a:pt x="178966" y="167551"/>
                    <a:pt x="171136" y="199558"/>
                    <a:pt x="155476" y="221814"/>
                  </a:cubicBezTo>
                  <a:cubicBezTo>
                    <a:pt x="139817" y="244070"/>
                    <a:pt x="117360" y="255198"/>
                    <a:pt x="88106" y="255198"/>
                  </a:cubicBezTo>
                  <a:cubicBezTo>
                    <a:pt x="29368" y="255198"/>
                    <a:pt x="0" y="213955"/>
                    <a:pt x="0" y="131471"/>
                  </a:cubicBezTo>
                  <a:cubicBezTo>
                    <a:pt x="0" y="88679"/>
                    <a:pt x="7944" y="56070"/>
                    <a:pt x="23833" y="33642"/>
                  </a:cubicBezTo>
                  <a:cubicBezTo>
                    <a:pt x="39722" y="11214"/>
                    <a:pt x="62752" y="0"/>
                    <a:pt x="92924" y="0"/>
                  </a:cubicBezTo>
                  <a:close/>
                  <a:moveTo>
                    <a:pt x="90515" y="41471"/>
                  </a:moveTo>
                  <a:cubicBezTo>
                    <a:pt x="66997" y="41471"/>
                    <a:pt x="55238" y="71012"/>
                    <a:pt x="55238" y="130094"/>
                  </a:cubicBezTo>
                  <a:cubicBezTo>
                    <a:pt x="55238" y="185734"/>
                    <a:pt x="66768" y="213554"/>
                    <a:pt x="89827" y="213554"/>
                  </a:cubicBezTo>
                  <a:cubicBezTo>
                    <a:pt x="112312" y="213554"/>
                    <a:pt x="123555" y="184874"/>
                    <a:pt x="123555" y="127513"/>
                  </a:cubicBezTo>
                  <a:cubicBezTo>
                    <a:pt x="123555" y="70152"/>
                    <a:pt x="112542" y="41471"/>
                    <a:pt x="90515" y="41471"/>
                  </a:cubicBezTo>
                  <a:close/>
                </a:path>
              </a:pathLst>
            </a:custGeom>
            <a:grpFill/>
            <a:ln>
              <a:solidFill>
                <a:schemeClr val="accent1"/>
              </a:solid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50000"/>
                </a:lnSpc>
              </a:pPr>
              <a:endParaRPr lang="en-US" sz="2800" b="1"/>
            </a:p>
          </p:txBody>
        </p:sp>
        <p:sp>
          <p:nvSpPr>
            <p:cNvPr id="243" name="TextBox 242">
              <a:extLst>
                <a:ext uri="{FF2B5EF4-FFF2-40B4-BE49-F238E27FC236}">
                  <a16:creationId xmlns:a16="http://schemas.microsoft.com/office/drawing/2014/main" id="{989A9716-80F6-097F-F639-23887261209A}"/>
                </a:ext>
              </a:extLst>
            </p:cNvPr>
            <p:cNvSpPr txBox="1"/>
            <p:nvPr/>
          </p:nvSpPr>
          <p:spPr>
            <a:xfrm>
              <a:off x="13970431" y="-1458731"/>
              <a:ext cx="193516" cy="257519"/>
            </a:xfrm>
            <a:custGeom>
              <a:avLst/>
              <a:gdLst/>
              <a:ahLst/>
              <a:cxnLst/>
              <a:rect l="l" t="t" r="r" b="b"/>
              <a:pathLst>
                <a:path w="178966" h="255198">
                  <a:moveTo>
                    <a:pt x="92924" y="0"/>
                  </a:moveTo>
                  <a:cubicBezTo>
                    <a:pt x="150285" y="0"/>
                    <a:pt x="178966" y="41930"/>
                    <a:pt x="178966" y="125792"/>
                  </a:cubicBezTo>
                  <a:cubicBezTo>
                    <a:pt x="178966" y="167551"/>
                    <a:pt x="171136" y="199558"/>
                    <a:pt x="155476" y="221814"/>
                  </a:cubicBezTo>
                  <a:cubicBezTo>
                    <a:pt x="139817" y="244070"/>
                    <a:pt x="117360" y="255198"/>
                    <a:pt x="88106" y="255198"/>
                  </a:cubicBezTo>
                  <a:cubicBezTo>
                    <a:pt x="29368" y="255198"/>
                    <a:pt x="0" y="213955"/>
                    <a:pt x="0" y="131471"/>
                  </a:cubicBezTo>
                  <a:cubicBezTo>
                    <a:pt x="0" y="88679"/>
                    <a:pt x="7944" y="56070"/>
                    <a:pt x="23833" y="33642"/>
                  </a:cubicBezTo>
                  <a:cubicBezTo>
                    <a:pt x="39722" y="11214"/>
                    <a:pt x="62752" y="0"/>
                    <a:pt x="92924" y="0"/>
                  </a:cubicBezTo>
                  <a:close/>
                  <a:moveTo>
                    <a:pt x="90515" y="41471"/>
                  </a:moveTo>
                  <a:cubicBezTo>
                    <a:pt x="66997" y="41471"/>
                    <a:pt x="55238" y="71012"/>
                    <a:pt x="55238" y="130094"/>
                  </a:cubicBezTo>
                  <a:cubicBezTo>
                    <a:pt x="55238" y="185734"/>
                    <a:pt x="66768" y="213554"/>
                    <a:pt x="89827" y="213554"/>
                  </a:cubicBezTo>
                  <a:cubicBezTo>
                    <a:pt x="112312" y="213554"/>
                    <a:pt x="123555" y="184874"/>
                    <a:pt x="123555" y="127513"/>
                  </a:cubicBezTo>
                  <a:cubicBezTo>
                    <a:pt x="123555" y="70152"/>
                    <a:pt x="112542" y="41471"/>
                    <a:pt x="90515" y="41471"/>
                  </a:cubicBezTo>
                  <a:close/>
                </a:path>
              </a:pathLst>
            </a:custGeom>
            <a:grpFill/>
            <a:ln>
              <a:solidFill>
                <a:schemeClr val="accent1"/>
              </a:solid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50000"/>
                </a:lnSpc>
              </a:pPr>
              <a:endParaRPr lang="en-US" sz="2800" b="1"/>
            </a:p>
          </p:txBody>
        </p:sp>
        <p:sp>
          <p:nvSpPr>
            <p:cNvPr id="244" name="TextBox 243">
              <a:extLst>
                <a:ext uri="{FF2B5EF4-FFF2-40B4-BE49-F238E27FC236}">
                  <a16:creationId xmlns:a16="http://schemas.microsoft.com/office/drawing/2014/main" id="{9ED86E1B-5550-3416-93E3-86F540F98C42}"/>
                </a:ext>
              </a:extLst>
            </p:cNvPr>
            <p:cNvSpPr txBox="1"/>
            <p:nvPr/>
          </p:nvSpPr>
          <p:spPr>
            <a:xfrm>
              <a:off x="13491283" y="-1373653"/>
              <a:ext cx="129583" cy="172441"/>
            </a:xfrm>
            <a:custGeom>
              <a:avLst/>
              <a:gdLst/>
              <a:ahLst/>
              <a:cxnLst/>
              <a:rect l="l" t="t" r="r" b="b"/>
              <a:pathLst>
                <a:path w="178966" h="255198">
                  <a:moveTo>
                    <a:pt x="92924" y="0"/>
                  </a:moveTo>
                  <a:cubicBezTo>
                    <a:pt x="150285" y="0"/>
                    <a:pt x="178966" y="41930"/>
                    <a:pt x="178966" y="125792"/>
                  </a:cubicBezTo>
                  <a:cubicBezTo>
                    <a:pt x="178966" y="167551"/>
                    <a:pt x="171136" y="199558"/>
                    <a:pt x="155476" y="221814"/>
                  </a:cubicBezTo>
                  <a:cubicBezTo>
                    <a:pt x="139817" y="244070"/>
                    <a:pt x="117360" y="255198"/>
                    <a:pt x="88106" y="255198"/>
                  </a:cubicBezTo>
                  <a:cubicBezTo>
                    <a:pt x="29368" y="255198"/>
                    <a:pt x="0" y="213955"/>
                    <a:pt x="0" y="131471"/>
                  </a:cubicBezTo>
                  <a:cubicBezTo>
                    <a:pt x="0" y="88679"/>
                    <a:pt x="7944" y="56070"/>
                    <a:pt x="23833" y="33642"/>
                  </a:cubicBezTo>
                  <a:cubicBezTo>
                    <a:pt x="39722" y="11214"/>
                    <a:pt x="62752" y="0"/>
                    <a:pt x="92924" y="0"/>
                  </a:cubicBezTo>
                  <a:close/>
                  <a:moveTo>
                    <a:pt x="90515" y="41471"/>
                  </a:moveTo>
                  <a:cubicBezTo>
                    <a:pt x="66997" y="41471"/>
                    <a:pt x="55238" y="71012"/>
                    <a:pt x="55238" y="130094"/>
                  </a:cubicBezTo>
                  <a:cubicBezTo>
                    <a:pt x="55238" y="185734"/>
                    <a:pt x="66768" y="213554"/>
                    <a:pt x="89827" y="213554"/>
                  </a:cubicBezTo>
                  <a:cubicBezTo>
                    <a:pt x="112312" y="213554"/>
                    <a:pt x="123555" y="184874"/>
                    <a:pt x="123555" y="127513"/>
                  </a:cubicBezTo>
                  <a:cubicBezTo>
                    <a:pt x="123555" y="70152"/>
                    <a:pt x="112542" y="41471"/>
                    <a:pt x="90515" y="41471"/>
                  </a:cubicBezTo>
                  <a:close/>
                </a:path>
              </a:pathLst>
            </a:custGeom>
            <a:grpFill/>
            <a:ln>
              <a:solidFill>
                <a:schemeClr val="accent1"/>
              </a:solid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50000"/>
                </a:lnSpc>
              </a:pPr>
              <a:endParaRPr lang="en-US" sz="2800" b="1"/>
            </a:p>
          </p:txBody>
        </p:sp>
        <p:sp>
          <p:nvSpPr>
            <p:cNvPr id="245" name="TextBox 244">
              <a:extLst>
                <a:ext uri="{FF2B5EF4-FFF2-40B4-BE49-F238E27FC236}">
                  <a16:creationId xmlns:a16="http://schemas.microsoft.com/office/drawing/2014/main" id="{5C80F3F7-43F8-F60B-198F-3AFF38E1D45D}"/>
                </a:ext>
              </a:extLst>
            </p:cNvPr>
            <p:cNvSpPr txBox="1"/>
            <p:nvPr/>
          </p:nvSpPr>
          <p:spPr>
            <a:xfrm>
              <a:off x="14476364" y="-1544952"/>
              <a:ext cx="155159" cy="206476"/>
            </a:xfrm>
            <a:custGeom>
              <a:avLst/>
              <a:gdLst/>
              <a:ahLst/>
              <a:cxnLst/>
              <a:rect l="l" t="t" r="r" b="b"/>
              <a:pathLst>
                <a:path w="178966" h="255198">
                  <a:moveTo>
                    <a:pt x="92924" y="0"/>
                  </a:moveTo>
                  <a:cubicBezTo>
                    <a:pt x="150285" y="0"/>
                    <a:pt x="178966" y="41930"/>
                    <a:pt x="178966" y="125792"/>
                  </a:cubicBezTo>
                  <a:cubicBezTo>
                    <a:pt x="178966" y="167551"/>
                    <a:pt x="171136" y="199558"/>
                    <a:pt x="155476" y="221814"/>
                  </a:cubicBezTo>
                  <a:cubicBezTo>
                    <a:pt x="139817" y="244070"/>
                    <a:pt x="117360" y="255198"/>
                    <a:pt x="88106" y="255198"/>
                  </a:cubicBezTo>
                  <a:cubicBezTo>
                    <a:pt x="29368" y="255198"/>
                    <a:pt x="0" y="213955"/>
                    <a:pt x="0" y="131471"/>
                  </a:cubicBezTo>
                  <a:cubicBezTo>
                    <a:pt x="0" y="88679"/>
                    <a:pt x="7944" y="56070"/>
                    <a:pt x="23833" y="33642"/>
                  </a:cubicBezTo>
                  <a:cubicBezTo>
                    <a:pt x="39722" y="11214"/>
                    <a:pt x="62752" y="0"/>
                    <a:pt x="92924" y="0"/>
                  </a:cubicBezTo>
                  <a:close/>
                  <a:moveTo>
                    <a:pt x="90515" y="41471"/>
                  </a:moveTo>
                  <a:cubicBezTo>
                    <a:pt x="66997" y="41471"/>
                    <a:pt x="55238" y="71012"/>
                    <a:pt x="55238" y="130094"/>
                  </a:cubicBezTo>
                  <a:cubicBezTo>
                    <a:pt x="55238" y="185734"/>
                    <a:pt x="66768" y="213554"/>
                    <a:pt x="89827" y="213554"/>
                  </a:cubicBezTo>
                  <a:cubicBezTo>
                    <a:pt x="112312" y="213554"/>
                    <a:pt x="123555" y="184874"/>
                    <a:pt x="123555" y="127513"/>
                  </a:cubicBezTo>
                  <a:cubicBezTo>
                    <a:pt x="123555" y="70152"/>
                    <a:pt x="112542" y="41471"/>
                    <a:pt x="90515" y="41471"/>
                  </a:cubicBezTo>
                  <a:close/>
                </a:path>
              </a:pathLst>
            </a:custGeom>
            <a:grpFill/>
            <a:ln>
              <a:solidFill>
                <a:schemeClr val="accent1"/>
              </a:solid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50000"/>
                </a:lnSpc>
              </a:pPr>
              <a:endParaRPr lang="en-US" sz="2800" b="1"/>
            </a:p>
          </p:txBody>
        </p:sp>
        <p:sp>
          <p:nvSpPr>
            <p:cNvPr id="246" name="TextBox 245">
              <a:extLst>
                <a:ext uri="{FF2B5EF4-FFF2-40B4-BE49-F238E27FC236}">
                  <a16:creationId xmlns:a16="http://schemas.microsoft.com/office/drawing/2014/main" id="{1FD7ED38-3FA3-E505-1918-7904381420FF}"/>
                </a:ext>
              </a:extLst>
            </p:cNvPr>
            <p:cNvSpPr txBox="1"/>
            <p:nvPr/>
          </p:nvSpPr>
          <p:spPr>
            <a:xfrm>
              <a:off x="14969609" y="-1311374"/>
              <a:ext cx="155159" cy="206476"/>
            </a:xfrm>
            <a:custGeom>
              <a:avLst/>
              <a:gdLst/>
              <a:ahLst/>
              <a:cxnLst/>
              <a:rect l="l" t="t" r="r" b="b"/>
              <a:pathLst>
                <a:path w="178966" h="255198">
                  <a:moveTo>
                    <a:pt x="92924" y="0"/>
                  </a:moveTo>
                  <a:cubicBezTo>
                    <a:pt x="150285" y="0"/>
                    <a:pt x="178966" y="41930"/>
                    <a:pt x="178966" y="125792"/>
                  </a:cubicBezTo>
                  <a:cubicBezTo>
                    <a:pt x="178966" y="167551"/>
                    <a:pt x="171136" y="199558"/>
                    <a:pt x="155476" y="221814"/>
                  </a:cubicBezTo>
                  <a:cubicBezTo>
                    <a:pt x="139817" y="244070"/>
                    <a:pt x="117360" y="255198"/>
                    <a:pt x="88106" y="255198"/>
                  </a:cubicBezTo>
                  <a:cubicBezTo>
                    <a:pt x="29368" y="255198"/>
                    <a:pt x="0" y="213955"/>
                    <a:pt x="0" y="131471"/>
                  </a:cubicBezTo>
                  <a:cubicBezTo>
                    <a:pt x="0" y="88679"/>
                    <a:pt x="7944" y="56070"/>
                    <a:pt x="23833" y="33642"/>
                  </a:cubicBezTo>
                  <a:cubicBezTo>
                    <a:pt x="39722" y="11214"/>
                    <a:pt x="62752" y="0"/>
                    <a:pt x="92924" y="0"/>
                  </a:cubicBezTo>
                  <a:close/>
                  <a:moveTo>
                    <a:pt x="90515" y="41471"/>
                  </a:moveTo>
                  <a:cubicBezTo>
                    <a:pt x="66997" y="41471"/>
                    <a:pt x="55238" y="71012"/>
                    <a:pt x="55238" y="130094"/>
                  </a:cubicBezTo>
                  <a:cubicBezTo>
                    <a:pt x="55238" y="185734"/>
                    <a:pt x="66768" y="213554"/>
                    <a:pt x="89827" y="213554"/>
                  </a:cubicBezTo>
                  <a:cubicBezTo>
                    <a:pt x="112312" y="213554"/>
                    <a:pt x="123555" y="184874"/>
                    <a:pt x="123555" y="127513"/>
                  </a:cubicBezTo>
                  <a:cubicBezTo>
                    <a:pt x="123555" y="70152"/>
                    <a:pt x="112542" y="41471"/>
                    <a:pt x="90515" y="41471"/>
                  </a:cubicBezTo>
                  <a:close/>
                </a:path>
              </a:pathLst>
            </a:custGeom>
            <a:grpFill/>
            <a:ln>
              <a:solidFill>
                <a:schemeClr val="accent1"/>
              </a:solid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50000"/>
                </a:lnSpc>
              </a:pPr>
              <a:endParaRPr lang="en-US" sz="2800" b="1"/>
            </a:p>
          </p:txBody>
        </p:sp>
        <p:sp>
          <p:nvSpPr>
            <p:cNvPr id="247" name="TextBox 246">
              <a:extLst>
                <a:ext uri="{FF2B5EF4-FFF2-40B4-BE49-F238E27FC236}">
                  <a16:creationId xmlns:a16="http://schemas.microsoft.com/office/drawing/2014/main" id="{E75F3880-852D-CDC7-30EB-9A02455E6D57}"/>
                </a:ext>
              </a:extLst>
            </p:cNvPr>
            <p:cNvSpPr txBox="1"/>
            <p:nvPr/>
          </p:nvSpPr>
          <p:spPr>
            <a:xfrm>
              <a:off x="15484751" y="-1302954"/>
              <a:ext cx="130685" cy="173907"/>
            </a:xfrm>
            <a:custGeom>
              <a:avLst/>
              <a:gdLst/>
              <a:ahLst/>
              <a:cxnLst/>
              <a:rect l="l" t="t" r="r" b="b"/>
              <a:pathLst>
                <a:path w="178966" h="255198">
                  <a:moveTo>
                    <a:pt x="92924" y="0"/>
                  </a:moveTo>
                  <a:cubicBezTo>
                    <a:pt x="150285" y="0"/>
                    <a:pt x="178966" y="41930"/>
                    <a:pt x="178966" y="125792"/>
                  </a:cubicBezTo>
                  <a:cubicBezTo>
                    <a:pt x="178966" y="167551"/>
                    <a:pt x="171136" y="199558"/>
                    <a:pt x="155476" y="221814"/>
                  </a:cubicBezTo>
                  <a:cubicBezTo>
                    <a:pt x="139817" y="244070"/>
                    <a:pt x="117360" y="255198"/>
                    <a:pt x="88106" y="255198"/>
                  </a:cubicBezTo>
                  <a:cubicBezTo>
                    <a:pt x="29368" y="255198"/>
                    <a:pt x="0" y="213955"/>
                    <a:pt x="0" y="131471"/>
                  </a:cubicBezTo>
                  <a:cubicBezTo>
                    <a:pt x="0" y="88679"/>
                    <a:pt x="7944" y="56070"/>
                    <a:pt x="23833" y="33642"/>
                  </a:cubicBezTo>
                  <a:cubicBezTo>
                    <a:pt x="39722" y="11214"/>
                    <a:pt x="62752" y="0"/>
                    <a:pt x="92924" y="0"/>
                  </a:cubicBezTo>
                  <a:close/>
                  <a:moveTo>
                    <a:pt x="90515" y="41471"/>
                  </a:moveTo>
                  <a:cubicBezTo>
                    <a:pt x="66997" y="41471"/>
                    <a:pt x="55238" y="71012"/>
                    <a:pt x="55238" y="130094"/>
                  </a:cubicBezTo>
                  <a:cubicBezTo>
                    <a:pt x="55238" y="185734"/>
                    <a:pt x="66768" y="213554"/>
                    <a:pt x="89827" y="213554"/>
                  </a:cubicBezTo>
                  <a:cubicBezTo>
                    <a:pt x="112312" y="213554"/>
                    <a:pt x="123555" y="184874"/>
                    <a:pt x="123555" y="127513"/>
                  </a:cubicBezTo>
                  <a:cubicBezTo>
                    <a:pt x="123555" y="70152"/>
                    <a:pt x="112542" y="41471"/>
                    <a:pt x="90515" y="41471"/>
                  </a:cubicBezTo>
                  <a:close/>
                </a:path>
              </a:pathLst>
            </a:custGeom>
            <a:grpFill/>
            <a:ln>
              <a:solidFill>
                <a:schemeClr val="accent1"/>
              </a:solid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50000"/>
                </a:lnSpc>
              </a:pPr>
              <a:endParaRPr lang="en-US" sz="2800" b="1"/>
            </a:p>
          </p:txBody>
        </p:sp>
        <p:sp>
          <p:nvSpPr>
            <p:cNvPr id="248" name="TextBox 247">
              <a:extLst>
                <a:ext uri="{FF2B5EF4-FFF2-40B4-BE49-F238E27FC236}">
                  <a16:creationId xmlns:a16="http://schemas.microsoft.com/office/drawing/2014/main" id="{2F2901E8-EB49-062A-11D2-C7D1398C399E}"/>
                </a:ext>
              </a:extLst>
            </p:cNvPr>
            <p:cNvSpPr txBox="1"/>
            <p:nvPr/>
          </p:nvSpPr>
          <p:spPr>
            <a:xfrm>
              <a:off x="15008566" y="-1703506"/>
              <a:ext cx="104218" cy="246426"/>
            </a:xfrm>
            <a:custGeom>
              <a:avLst/>
              <a:gdLst/>
              <a:ahLst/>
              <a:cxnLst/>
              <a:rect l="l" t="t" r="r" b="b"/>
              <a:pathLst>
                <a:path w="106691" h="252273">
                  <a:moveTo>
                    <a:pt x="73823" y="0"/>
                  </a:moveTo>
                  <a:lnTo>
                    <a:pt x="106691" y="0"/>
                  </a:lnTo>
                  <a:lnTo>
                    <a:pt x="106691" y="252273"/>
                  </a:lnTo>
                  <a:lnTo>
                    <a:pt x="52485" y="252273"/>
                  </a:lnTo>
                  <a:lnTo>
                    <a:pt x="52485" y="61261"/>
                  </a:lnTo>
                  <a:cubicBezTo>
                    <a:pt x="49502" y="63900"/>
                    <a:pt x="45974" y="66395"/>
                    <a:pt x="41902" y="68747"/>
                  </a:cubicBezTo>
                  <a:cubicBezTo>
                    <a:pt x="37829" y="71099"/>
                    <a:pt x="33498" y="73221"/>
                    <a:pt x="28909" y="75114"/>
                  </a:cubicBezTo>
                  <a:cubicBezTo>
                    <a:pt x="24321" y="77007"/>
                    <a:pt x="19560" y="78613"/>
                    <a:pt x="14627" y="79932"/>
                  </a:cubicBezTo>
                  <a:cubicBezTo>
                    <a:pt x="9694" y="81252"/>
                    <a:pt x="4818" y="82198"/>
                    <a:pt x="0" y="82772"/>
                  </a:cubicBezTo>
                  <a:lnTo>
                    <a:pt x="0" y="36998"/>
                  </a:lnTo>
                  <a:cubicBezTo>
                    <a:pt x="14110" y="32868"/>
                    <a:pt x="27418" y="27591"/>
                    <a:pt x="39923" y="21166"/>
                  </a:cubicBezTo>
                  <a:cubicBezTo>
                    <a:pt x="52427" y="14742"/>
                    <a:pt x="63727" y="7686"/>
                    <a:pt x="73823" y="0"/>
                  </a:cubicBez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50000"/>
                </a:lnSpc>
              </a:pPr>
              <a:endParaRPr lang="en-US" sz="2800"/>
            </a:p>
          </p:txBody>
        </p:sp>
        <p:sp>
          <p:nvSpPr>
            <p:cNvPr id="249" name="TextBox 248">
              <a:extLst>
                <a:ext uri="{FF2B5EF4-FFF2-40B4-BE49-F238E27FC236}">
                  <a16:creationId xmlns:a16="http://schemas.microsoft.com/office/drawing/2014/main" id="{61A078E9-FF13-23EE-D9B0-2827285D915E}"/>
                </a:ext>
              </a:extLst>
            </p:cNvPr>
            <p:cNvSpPr txBox="1"/>
            <p:nvPr/>
          </p:nvSpPr>
          <p:spPr>
            <a:xfrm>
              <a:off x="15511218" y="-1703506"/>
              <a:ext cx="104218" cy="221980"/>
            </a:xfrm>
            <a:custGeom>
              <a:avLst/>
              <a:gdLst/>
              <a:ahLst/>
              <a:cxnLst/>
              <a:rect l="l" t="t" r="r" b="b"/>
              <a:pathLst>
                <a:path w="106691" h="252273">
                  <a:moveTo>
                    <a:pt x="73823" y="0"/>
                  </a:moveTo>
                  <a:lnTo>
                    <a:pt x="106691" y="0"/>
                  </a:lnTo>
                  <a:lnTo>
                    <a:pt x="106691" y="252273"/>
                  </a:lnTo>
                  <a:lnTo>
                    <a:pt x="52485" y="252273"/>
                  </a:lnTo>
                  <a:lnTo>
                    <a:pt x="52485" y="61261"/>
                  </a:lnTo>
                  <a:cubicBezTo>
                    <a:pt x="49502" y="63900"/>
                    <a:pt x="45974" y="66395"/>
                    <a:pt x="41902" y="68747"/>
                  </a:cubicBezTo>
                  <a:cubicBezTo>
                    <a:pt x="37829" y="71099"/>
                    <a:pt x="33498" y="73221"/>
                    <a:pt x="28909" y="75114"/>
                  </a:cubicBezTo>
                  <a:cubicBezTo>
                    <a:pt x="24321" y="77007"/>
                    <a:pt x="19560" y="78613"/>
                    <a:pt x="14627" y="79932"/>
                  </a:cubicBezTo>
                  <a:cubicBezTo>
                    <a:pt x="9694" y="81252"/>
                    <a:pt x="4818" y="82198"/>
                    <a:pt x="0" y="82772"/>
                  </a:cubicBezTo>
                  <a:lnTo>
                    <a:pt x="0" y="36998"/>
                  </a:lnTo>
                  <a:cubicBezTo>
                    <a:pt x="14110" y="32868"/>
                    <a:pt x="27418" y="27591"/>
                    <a:pt x="39923" y="21166"/>
                  </a:cubicBezTo>
                  <a:cubicBezTo>
                    <a:pt x="52427" y="14742"/>
                    <a:pt x="63727" y="7686"/>
                    <a:pt x="73823" y="0"/>
                  </a:cubicBez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50000"/>
                </a:lnSpc>
              </a:pPr>
              <a:endParaRPr lang="en-US" sz="2800"/>
            </a:p>
          </p:txBody>
        </p:sp>
        <p:sp>
          <p:nvSpPr>
            <p:cNvPr id="250" name="TextBox 249">
              <a:extLst>
                <a:ext uri="{FF2B5EF4-FFF2-40B4-BE49-F238E27FC236}">
                  <a16:creationId xmlns:a16="http://schemas.microsoft.com/office/drawing/2014/main" id="{7F0F2AA8-1E9F-5211-12D8-E27F725F9B4B}"/>
                </a:ext>
              </a:extLst>
            </p:cNvPr>
            <p:cNvSpPr txBox="1"/>
            <p:nvPr/>
          </p:nvSpPr>
          <p:spPr>
            <a:xfrm>
              <a:off x="14491762" y="-1160457"/>
              <a:ext cx="92508" cy="197039"/>
            </a:xfrm>
            <a:custGeom>
              <a:avLst/>
              <a:gdLst/>
              <a:ahLst/>
              <a:cxnLst/>
              <a:rect l="l" t="t" r="r" b="b"/>
              <a:pathLst>
                <a:path w="106691" h="252273">
                  <a:moveTo>
                    <a:pt x="73823" y="0"/>
                  </a:moveTo>
                  <a:lnTo>
                    <a:pt x="106691" y="0"/>
                  </a:lnTo>
                  <a:lnTo>
                    <a:pt x="106691" y="252273"/>
                  </a:lnTo>
                  <a:lnTo>
                    <a:pt x="52485" y="252273"/>
                  </a:lnTo>
                  <a:lnTo>
                    <a:pt x="52485" y="61261"/>
                  </a:lnTo>
                  <a:cubicBezTo>
                    <a:pt x="49502" y="63900"/>
                    <a:pt x="45974" y="66395"/>
                    <a:pt x="41902" y="68747"/>
                  </a:cubicBezTo>
                  <a:cubicBezTo>
                    <a:pt x="37829" y="71099"/>
                    <a:pt x="33498" y="73221"/>
                    <a:pt x="28909" y="75114"/>
                  </a:cubicBezTo>
                  <a:cubicBezTo>
                    <a:pt x="24321" y="77007"/>
                    <a:pt x="19560" y="78613"/>
                    <a:pt x="14627" y="79932"/>
                  </a:cubicBezTo>
                  <a:cubicBezTo>
                    <a:pt x="9694" y="81252"/>
                    <a:pt x="4818" y="82198"/>
                    <a:pt x="0" y="82772"/>
                  </a:cubicBezTo>
                  <a:lnTo>
                    <a:pt x="0" y="36998"/>
                  </a:lnTo>
                  <a:cubicBezTo>
                    <a:pt x="14110" y="32868"/>
                    <a:pt x="27418" y="27591"/>
                    <a:pt x="39923" y="21166"/>
                  </a:cubicBezTo>
                  <a:cubicBezTo>
                    <a:pt x="52427" y="14742"/>
                    <a:pt x="63727" y="7686"/>
                    <a:pt x="73823" y="0"/>
                  </a:cubicBez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50000"/>
                </a:lnSpc>
              </a:pPr>
              <a:endParaRPr lang="en-US" sz="2800" dirty="0"/>
            </a:p>
          </p:txBody>
        </p:sp>
        <p:sp>
          <p:nvSpPr>
            <p:cNvPr id="251" name="TextBox 250">
              <a:extLst>
                <a:ext uri="{FF2B5EF4-FFF2-40B4-BE49-F238E27FC236}">
                  <a16:creationId xmlns:a16="http://schemas.microsoft.com/office/drawing/2014/main" id="{1E25DA78-7331-EE14-60FC-FB2C16B5CB4A}"/>
                </a:ext>
              </a:extLst>
            </p:cNvPr>
            <p:cNvSpPr txBox="1"/>
            <p:nvPr/>
          </p:nvSpPr>
          <p:spPr>
            <a:xfrm>
              <a:off x="13988126" y="-1052353"/>
              <a:ext cx="92508" cy="197039"/>
            </a:xfrm>
            <a:custGeom>
              <a:avLst/>
              <a:gdLst/>
              <a:ahLst/>
              <a:cxnLst/>
              <a:rect l="l" t="t" r="r" b="b"/>
              <a:pathLst>
                <a:path w="106691" h="252273">
                  <a:moveTo>
                    <a:pt x="73823" y="0"/>
                  </a:moveTo>
                  <a:lnTo>
                    <a:pt x="106691" y="0"/>
                  </a:lnTo>
                  <a:lnTo>
                    <a:pt x="106691" y="252273"/>
                  </a:lnTo>
                  <a:lnTo>
                    <a:pt x="52485" y="252273"/>
                  </a:lnTo>
                  <a:lnTo>
                    <a:pt x="52485" y="61261"/>
                  </a:lnTo>
                  <a:cubicBezTo>
                    <a:pt x="49502" y="63900"/>
                    <a:pt x="45974" y="66395"/>
                    <a:pt x="41902" y="68747"/>
                  </a:cubicBezTo>
                  <a:cubicBezTo>
                    <a:pt x="37829" y="71099"/>
                    <a:pt x="33498" y="73221"/>
                    <a:pt x="28909" y="75114"/>
                  </a:cubicBezTo>
                  <a:cubicBezTo>
                    <a:pt x="24321" y="77007"/>
                    <a:pt x="19560" y="78613"/>
                    <a:pt x="14627" y="79932"/>
                  </a:cubicBezTo>
                  <a:cubicBezTo>
                    <a:pt x="9694" y="81252"/>
                    <a:pt x="4818" y="82198"/>
                    <a:pt x="0" y="82772"/>
                  </a:cubicBezTo>
                  <a:lnTo>
                    <a:pt x="0" y="36998"/>
                  </a:lnTo>
                  <a:cubicBezTo>
                    <a:pt x="14110" y="32868"/>
                    <a:pt x="27418" y="27591"/>
                    <a:pt x="39923" y="21166"/>
                  </a:cubicBezTo>
                  <a:cubicBezTo>
                    <a:pt x="52427" y="14742"/>
                    <a:pt x="63727" y="7686"/>
                    <a:pt x="73823" y="0"/>
                  </a:cubicBez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50000"/>
                </a:lnSpc>
              </a:pPr>
              <a:endParaRPr lang="en-US" sz="2800"/>
            </a:p>
          </p:txBody>
        </p:sp>
        <p:sp>
          <p:nvSpPr>
            <p:cNvPr id="252" name="TextBox 251">
              <a:extLst>
                <a:ext uri="{FF2B5EF4-FFF2-40B4-BE49-F238E27FC236}">
                  <a16:creationId xmlns:a16="http://schemas.microsoft.com/office/drawing/2014/main" id="{8FC0692B-9BEC-301F-0D96-5CEB5FDA709A}"/>
                </a:ext>
              </a:extLst>
            </p:cNvPr>
            <p:cNvSpPr txBox="1"/>
            <p:nvPr/>
          </p:nvSpPr>
          <p:spPr>
            <a:xfrm>
              <a:off x="13491283" y="-972970"/>
              <a:ext cx="58977" cy="125619"/>
            </a:xfrm>
            <a:custGeom>
              <a:avLst/>
              <a:gdLst/>
              <a:ahLst/>
              <a:cxnLst/>
              <a:rect l="l" t="t" r="r" b="b"/>
              <a:pathLst>
                <a:path w="106691" h="252273">
                  <a:moveTo>
                    <a:pt x="73823" y="0"/>
                  </a:moveTo>
                  <a:lnTo>
                    <a:pt x="106691" y="0"/>
                  </a:lnTo>
                  <a:lnTo>
                    <a:pt x="106691" y="252273"/>
                  </a:lnTo>
                  <a:lnTo>
                    <a:pt x="52485" y="252273"/>
                  </a:lnTo>
                  <a:lnTo>
                    <a:pt x="52485" y="61261"/>
                  </a:lnTo>
                  <a:cubicBezTo>
                    <a:pt x="49502" y="63900"/>
                    <a:pt x="45974" y="66395"/>
                    <a:pt x="41902" y="68747"/>
                  </a:cubicBezTo>
                  <a:cubicBezTo>
                    <a:pt x="37829" y="71099"/>
                    <a:pt x="33498" y="73221"/>
                    <a:pt x="28909" y="75114"/>
                  </a:cubicBezTo>
                  <a:cubicBezTo>
                    <a:pt x="24321" y="77007"/>
                    <a:pt x="19560" y="78613"/>
                    <a:pt x="14627" y="79932"/>
                  </a:cubicBezTo>
                  <a:cubicBezTo>
                    <a:pt x="9694" y="81252"/>
                    <a:pt x="4818" y="82198"/>
                    <a:pt x="0" y="82772"/>
                  </a:cubicBezTo>
                  <a:lnTo>
                    <a:pt x="0" y="36998"/>
                  </a:lnTo>
                  <a:cubicBezTo>
                    <a:pt x="14110" y="32868"/>
                    <a:pt x="27418" y="27591"/>
                    <a:pt x="39923" y="21166"/>
                  </a:cubicBezTo>
                  <a:cubicBezTo>
                    <a:pt x="52427" y="14742"/>
                    <a:pt x="63727" y="7686"/>
                    <a:pt x="73823" y="0"/>
                  </a:cubicBez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50000"/>
                </a:lnSpc>
              </a:pPr>
              <a:endParaRPr lang="en-US" sz="2800"/>
            </a:p>
          </p:txBody>
        </p:sp>
        <p:sp>
          <p:nvSpPr>
            <p:cNvPr id="253" name="TextBox 252">
              <a:extLst>
                <a:ext uri="{FF2B5EF4-FFF2-40B4-BE49-F238E27FC236}">
                  <a16:creationId xmlns:a16="http://schemas.microsoft.com/office/drawing/2014/main" id="{E8B1D4DB-0D4E-B587-F756-56E490A84979}"/>
                </a:ext>
              </a:extLst>
            </p:cNvPr>
            <p:cNvSpPr txBox="1"/>
            <p:nvPr/>
          </p:nvSpPr>
          <p:spPr>
            <a:xfrm>
              <a:off x="15666983" y="-849670"/>
              <a:ext cx="58977" cy="125619"/>
            </a:xfrm>
            <a:custGeom>
              <a:avLst/>
              <a:gdLst/>
              <a:ahLst/>
              <a:cxnLst/>
              <a:rect l="l" t="t" r="r" b="b"/>
              <a:pathLst>
                <a:path w="106691" h="252273">
                  <a:moveTo>
                    <a:pt x="73823" y="0"/>
                  </a:moveTo>
                  <a:lnTo>
                    <a:pt x="106691" y="0"/>
                  </a:lnTo>
                  <a:lnTo>
                    <a:pt x="106691" y="252273"/>
                  </a:lnTo>
                  <a:lnTo>
                    <a:pt x="52485" y="252273"/>
                  </a:lnTo>
                  <a:lnTo>
                    <a:pt x="52485" y="61261"/>
                  </a:lnTo>
                  <a:cubicBezTo>
                    <a:pt x="49502" y="63900"/>
                    <a:pt x="45974" y="66395"/>
                    <a:pt x="41902" y="68747"/>
                  </a:cubicBezTo>
                  <a:cubicBezTo>
                    <a:pt x="37829" y="71099"/>
                    <a:pt x="33498" y="73221"/>
                    <a:pt x="28909" y="75114"/>
                  </a:cubicBezTo>
                  <a:cubicBezTo>
                    <a:pt x="24321" y="77007"/>
                    <a:pt x="19560" y="78613"/>
                    <a:pt x="14627" y="79932"/>
                  </a:cubicBezTo>
                  <a:cubicBezTo>
                    <a:pt x="9694" y="81252"/>
                    <a:pt x="4818" y="82198"/>
                    <a:pt x="0" y="82772"/>
                  </a:cubicBezTo>
                  <a:lnTo>
                    <a:pt x="0" y="36998"/>
                  </a:lnTo>
                  <a:cubicBezTo>
                    <a:pt x="14110" y="32868"/>
                    <a:pt x="27418" y="27591"/>
                    <a:pt x="39923" y="21166"/>
                  </a:cubicBezTo>
                  <a:cubicBezTo>
                    <a:pt x="52427" y="14742"/>
                    <a:pt x="63727" y="7686"/>
                    <a:pt x="73823" y="0"/>
                  </a:cubicBez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50000"/>
                </a:lnSpc>
              </a:pPr>
              <a:endParaRPr lang="en-US" sz="2800"/>
            </a:p>
          </p:txBody>
        </p:sp>
        <p:sp>
          <p:nvSpPr>
            <p:cNvPr id="254" name="TextBox 253">
              <a:extLst>
                <a:ext uri="{FF2B5EF4-FFF2-40B4-BE49-F238E27FC236}">
                  <a16:creationId xmlns:a16="http://schemas.microsoft.com/office/drawing/2014/main" id="{06EC1B4D-3241-7DB3-0900-23A54D914778}"/>
                </a:ext>
              </a:extLst>
            </p:cNvPr>
            <p:cNvSpPr txBox="1"/>
            <p:nvPr/>
          </p:nvSpPr>
          <p:spPr>
            <a:xfrm>
              <a:off x="14034380" y="-676058"/>
              <a:ext cx="76162" cy="101352"/>
            </a:xfrm>
            <a:custGeom>
              <a:avLst/>
              <a:gdLst/>
              <a:ahLst/>
              <a:cxnLst/>
              <a:rect l="l" t="t" r="r" b="b"/>
              <a:pathLst>
                <a:path w="178966" h="255198">
                  <a:moveTo>
                    <a:pt x="92924" y="0"/>
                  </a:moveTo>
                  <a:cubicBezTo>
                    <a:pt x="150285" y="0"/>
                    <a:pt x="178966" y="41930"/>
                    <a:pt x="178966" y="125792"/>
                  </a:cubicBezTo>
                  <a:cubicBezTo>
                    <a:pt x="178966" y="167551"/>
                    <a:pt x="171136" y="199558"/>
                    <a:pt x="155476" y="221814"/>
                  </a:cubicBezTo>
                  <a:cubicBezTo>
                    <a:pt x="139817" y="244070"/>
                    <a:pt x="117360" y="255198"/>
                    <a:pt x="88106" y="255198"/>
                  </a:cubicBezTo>
                  <a:cubicBezTo>
                    <a:pt x="29368" y="255198"/>
                    <a:pt x="0" y="213955"/>
                    <a:pt x="0" y="131471"/>
                  </a:cubicBezTo>
                  <a:cubicBezTo>
                    <a:pt x="0" y="88679"/>
                    <a:pt x="7944" y="56070"/>
                    <a:pt x="23833" y="33642"/>
                  </a:cubicBezTo>
                  <a:cubicBezTo>
                    <a:pt x="39722" y="11214"/>
                    <a:pt x="62752" y="0"/>
                    <a:pt x="92924" y="0"/>
                  </a:cubicBezTo>
                  <a:close/>
                  <a:moveTo>
                    <a:pt x="90515" y="41471"/>
                  </a:moveTo>
                  <a:cubicBezTo>
                    <a:pt x="66997" y="41471"/>
                    <a:pt x="55238" y="71012"/>
                    <a:pt x="55238" y="130094"/>
                  </a:cubicBezTo>
                  <a:cubicBezTo>
                    <a:pt x="55238" y="185734"/>
                    <a:pt x="66768" y="213554"/>
                    <a:pt x="89827" y="213554"/>
                  </a:cubicBezTo>
                  <a:cubicBezTo>
                    <a:pt x="112312" y="213554"/>
                    <a:pt x="123555" y="184874"/>
                    <a:pt x="123555" y="127513"/>
                  </a:cubicBezTo>
                  <a:cubicBezTo>
                    <a:pt x="123555" y="70152"/>
                    <a:pt x="112542" y="41471"/>
                    <a:pt x="90515" y="41471"/>
                  </a:cubicBez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50000"/>
                </a:lnSpc>
              </a:pPr>
              <a:endParaRPr lang="en-US" sz="2800" b="1"/>
            </a:p>
          </p:txBody>
        </p:sp>
        <p:sp>
          <p:nvSpPr>
            <p:cNvPr id="255" name="TextBox 254">
              <a:extLst>
                <a:ext uri="{FF2B5EF4-FFF2-40B4-BE49-F238E27FC236}">
                  <a16:creationId xmlns:a16="http://schemas.microsoft.com/office/drawing/2014/main" id="{F24D85FE-2C40-24D4-4989-64104EA6E256}"/>
                </a:ext>
              </a:extLst>
            </p:cNvPr>
            <p:cNvSpPr txBox="1"/>
            <p:nvPr/>
          </p:nvSpPr>
          <p:spPr>
            <a:xfrm>
              <a:off x="14573614" y="-735819"/>
              <a:ext cx="76162" cy="101352"/>
            </a:xfrm>
            <a:custGeom>
              <a:avLst/>
              <a:gdLst/>
              <a:ahLst/>
              <a:cxnLst/>
              <a:rect l="l" t="t" r="r" b="b"/>
              <a:pathLst>
                <a:path w="178966" h="255198">
                  <a:moveTo>
                    <a:pt x="92924" y="0"/>
                  </a:moveTo>
                  <a:cubicBezTo>
                    <a:pt x="150285" y="0"/>
                    <a:pt x="178966" y="41930"/>
                    <a:pt x="178966" y="125792"/>
                  </a:cubicBezTo>
                  <a:cubicBezTo>
                    <a:pt x="178966" y="167551"/>
                    <a:pt x="171136" y="199558"/>
                    <a:pt x="155476" y="221814"/>
                  </a:cubicBezTo>
                  <a:cubicBezTo>
                    <a:pt x="139817" y="244070"/>
                    <a:pt x="117360" y="255198"/>
                    <a:pt x="88106" y="255198"/>
                  </a:cubicBezTo>
                  <a:cubicBezTo>
                    <a:pt x="29368" y="255198"/>
                    <a:pt x="0" y="213955"/>
                    <a:pt x="0" y="131471"/>
                  </a:cubicBezTo>
                  <a:cubicBezTo>
                    <a:pt x="0" y="88679"/>
                    <a:pt x="7944" y="56070"/>
                    <a:pt x="23833" y="33642"/>
                  </a:cubicBezTo>
                  <a:cubicBezTo>
                    <a:pt x="39722" y="11214"/>
                    <a:pt x="62752" y="0"/>
                    <a:pt x="92924" y="0"/>
                  </a:cubicBezTo>
                  <a:close/>
                  <a:moveTo>
                    <a:pt x="90515" y="41471"/>
                  </a:moveTo>
                  <a:cubicBezTo>
                    <a:pt x="66997" y="41471"/>
                    <a:pt x="55238" y="71012"/>
                    <a:pt x="55238" y="130094"/>
                  </a:cubicBezTo>
                  <a:cubicBezTo>
                    <a:pt x="55238" y="185734"/>
                    <a:pt x="66768" y="213554"/>
                    <a:pt x="89827" y="213554"/>
                  </a:cubicBezTo>
                  <a:cubicBezTo>
                    <a:pt x="112312" y="213554"/>
                    <a:pt x="123555" y="184874"/>
                    <a:pt x="123555" y="127513"/>
                  </a:cubicBezTo>
                  <a:cubicBezTo>
                    <a:pt x="123555" y="70152"/>
                    <a:pt x="112542" y="41471"/>
                    <a:pt x="90515" y="41471"/>
                  </a:cubicBez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50000"/>
                </a:lnSpc>
              </a:pPr>
              <a:endParaRPr lang="en-US" sz="2800" b="1"/>
            </a:p>
          </p:txBody>
        </p:sp>
        <p:sp>
          <p:nvSpPr>
            <p:cNvPr id="256" name="TextBox 255">
              <a:extLst>
                <a:ext uri="{FF2B5EF4-FFF2-40B4-BE49-F238E27FC236}">
                  <a16:creationId xmlns:a16="http://schemas.microsoft.com/office/drawing/2014/main" id="{88D74D0C-299C-7222-5CB8-4B2517D97150}"/>
                </a:ext>
              </a:extLst>
            </p:cNvPr>
            <p:cNvSpPr txBox="1"/>
            <p:nvPr/>
          </p:nvSpPr>
          <p:spPr>
            <a:xfrm>
              <a:off x="16744261" y="-676058"/>
              <a:ext cx="76162" cy="101352"/>
            </a:xfrm>
            <a:custGeom>
              <a:avLst/>
              <a:gdLst/>
              <a:ahLst/>
              <a:cxnLst/>
              <a:rect l="l" t="t" r="r" b="b"/>
              <a:pathLst>
                <a:path w="178966" h="255198">
                  <a:moveTo>
                    <a:pt x="92924" y="0"/>
                  </a:moveTo>
                  <a:cubicBezTo>
                    <a:pt x="150285" y="0"/>
                    <a:pt x="178966" y="41930"/>
                    <a:pt x="178966" y="125792"/>
                  </a:cubicBezTo>
                  <a:cubicBezTo>
                    <a:pt x="178966" y="167551"/>
                    <a:pt x="171136" y="199558"/>
                    <a:pt x="155476" y="221814"/>
                  </a:cubicBezTo>
                  <a:cubicBezTo>
                    <a:pt x="139817" y="244070"/>
                    <a:pt x="117360" y="255198"/>
                    <a:pt x="88106" y="255198"/>
                  </a:cubicBezTo>
                  <a:cubicBezTo>
                    <a:pt x="29368" y="255198"/>
                    <a:pt x="0" y="213955"/>
                    <a:pt x="0" y="131471"/>
                  </a:cubicBezTo>
                  <a:cubicBezTo>
                    <a:pt x="0" y="88679"/>
                    <a:pt x="7944" y="56070"/>
                    <a:pt x="23833" y="33642"/>
                  </a:cubicBezTo>
                  <a:cubicBezTo>
                    <a:pt x="39722" y="11214"/>
                    <a:pt x="62752" y="0"/>
                    <a:pt x="92924" y="0"/>
                  </a:cubicBezTo>
                  <a:close/>
                  <a:moveTo>
                    <a:pt x="90515" y="41471"/>
                  </a:moveTo>
                  <a:cubicBezTo>
                    <a:pt x="66997" y="41471"/>
                    <a:pt x="55238" y="71012"/>
                    <a:pt x="55238" y="130094"/>
                  </a:cubicBezTo>
                  <a:cubicBezTo>
                    <a:pt x="55238" y="185734"/>
                    <a:pt x="66768" y="213554"/>
                    <a:pt x="89827" y="213554"/>
                  </a:cubicBezTo>
                  <a:cubicBezTo>
                    <a:pt x="112312" y="213554"/>
                    <a:pt x="123555" y="184874"/>
                    <a:pt x="123555" y="127513"/>
                  </a:cubicBezTo>
                  <a:cubicBezTo>
                    <a:pt x="123555" y="70152"/>
                    <a:pt x="112542" y="41471"/>
                    <a:pt x="90515" y="41471"/>
                  </a:cubicBez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50000"/>
                </a:lnSpc>
              </a:pPr>
              <a:endParaRPr lang="en-US" sz="2800" b="1"/>
            </a:p>
          </p:txBody>
        </p:sp>
        <p:sp>
          <p:nvSpPr>
            <p:cNvPr id="257" name="TextBox 256">
              <a:extLst>
                <a:ext uri="{FF2B5EF4-FFF2-40B4-BE49-F238E27FC236}">
                  <a16:creationId xmlns:a16="http://schemas.microsoft.com/office/drawing/2014/main" id="{554FDD42-9796-3FDD-8BC4-BFA6C67545D8}"/>
                </a:ext>
              </a:extLst>
            </p:cNvPr>
            <p:cNvSpPr txBox="1"/>
            <p:nvPr/>
          </p:nvSpPr>
          <p:spPr>
            <a:xfrm>
              <a:off x="17280292" y="-664407"/>
              <a:ext cx="93443" cy="134158"/>
            </a:xfrm>
            <a:custGeom>
              <a:avLst/>
              <a:gdLst/>
              <a:ahLst/>
              <a:cxnLst/>
              <a:rect l="l" t="t" r="r" b="b"/>
              <a:pathLst>
                <a:path w="178966" h="255198">
                  <a:moveTo>
                    <a:pt x="92924" y="0"/>
                  </a:moveTo>
                  <a:cubicBezTo>
                    <a:pt x="150285" y="0"/>
                    <a:pt x="178966" y="41930"/>
                    <a:pt x="178966" y="125792"/>
                  </a:cubicBezTo>
                  <a:cubicBezTo>
                    <a:pt x="178966" y="167551"/>
                    <a:pt x="171136" y="199558"/>
                    <a:pt x="155476" y="221814"/>
                  </a:cubicBezTo>
                  <a:cubicBezTo>
                    <a:pt x="139817" y="244070"/>
                    <a:pt x="117360" y="255198"/>
                    <a:pt x="88106" y="255198"/>
                  </a:cubicBezTo>
                  <a:cubicBezTo>
                    <a:pt x="29368" y="255198"/>
                    <a:pt x="0" y="213955"/>
                    <a:pt x="0" y="131471"/>
                  </a:cubicBezTo>
                  <a:cubicBezTo>
                    <a:pt x="0" y="88679"/>
                    <a:pt x="7944" y="56070"/>
                    <a:pt x="23833" y="33642"/>
                  </a:cubicBezTo>
                  <a:cubicBezTo>
                    <a:pt x="39722" y="11214"/>
                    <a:pt x="62752" y="0"/>
                    <a:pt x="92924" y="0"/>
                  </a:cubicBezTo>
                  <a:close/>
                  <a:moveTo>
                    <a:pt x="90515" y="41471"/>
                  </a:moveTo>
                  <a:cubicBezTo>
                    <a:pt x="66997" y="41471"/>
                    <a:pt x="55238" y="71012"/>
                    <a:pt x="55238" y="130094"/>
                  </a:cubicBezTo>
                  <a:cubicBezTo>
                    <a:pt x="55238" y="185734"/>
                    <a:pt x="66768" y="213554"/>
                    <a:pt x="89827" y="213554"/>
                  </a:cubicBezTo>
                  <a:cubicBezTo>
                    <a:pt x="112312" y="213554"/>
                    <a:pt x="123555" y="184874"/>
                    <a:pt x="123555" y="127513"/>
                  </a:cubicBezTo>
                  <a:cubicBezTo>
                    <a:pt x="123555" y="70152"/>
                    <a:pt x="112542" y="41471"/>
                    <a:pt x="90515" y="41471"/>
                  </a:cubicBez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50000"/>
                </a:lnSpc>
              </a:pPr>
              <a:endParaRPr lang="en-US" sz="2800" b="1"/>
            </a:p>
          </p:txBody>
        </p:sp>
        <p:sp>
          <p:nvSpPr>
            <p:cNvPr id="258" name="TextBox 257">
              <a:extLst>
                <a:ext uri="{FF2B5EF4-FFF2-40B4-BE49-F238E27FC236}">
                  <a16:creationId xmlns:a16="http://schemas.microsoft.com/office/drawing/2014/main" id="{8312F7BC-5BA5-0B5A-FFA8-0942E167A55F}"/>
                </a:ext>
              </a:extLst>
            </p:cNvPr>
            <p:cNvSpPr txBox="1"/>
            <p:nvPr/>
          </p:nvSpPr>
          <p:spPr>
            <a:xfrm>
              <a:off x="17830054" y="-676058"/>
              <a:ext cx="76162" cy="101352"/>
            </a:xfrm>
            <a:custGeom>
              <a:avLst/>
              <a:gdLst/>
              <a:ahLst/>
              <a:cxnLst/>
              <a:rect l="l" t="t" r="r" b="b"/>
              <a:pathLst>
                <a:path w="178966" h="255198">
                  <a:moveTo>
                    <a:pt x="92924" y="0"/>
                  </a:moveTo>
                  <a:cubicBezTo>
                    <a:pt x="150285" y="0"/>
                    <a:pt x="178966" y="41930"/>
                    <a:pt x="178966" y="125792"/>
                  </a:cubicBezTo>
                  <a:cubicBezTo>
                    <a:pt x="178966" y="167551"/>
                    <a:pt x="171136" y="199558"/>
                    <a:pt x="155476" y="221814"/>
                  </a:cubicBezTo>
                  <a:cubicBezTo>
                    <a:pt x="139817" y="244070"/>
                    <a:pt x="117360" y="255198"/>
                    <a:pt x="88106" y="255198"/>
                  </a:cubicBezTo>
                  <a:cubicBezTo>
                    <a:pt x="29368" y="255198"/>
                    <a:pt x="0" y="213955"/>
                    <a:pt x="0" y="131471"/>
                  </a:cubicBezTo>
                  <a:cubicBezTo>
                    <a:pt x="0" y="88679"/>
                    <a:pt x="7944" y="56070"/>
                    <a:pt x="23833" y="33642"/>
                  </a:cubicBezTo>
                  <a:cubicBezTo>
                    <a:pt x="39722" y="11214"/>
                    <a:pt x="62752" y="0"/>
                    <a:pt x="92924" y="0"/>
                  </a:cubicBezTo>
                  <a:close/>
                  <a:moveTo>
                    <a:pt x="90515" y="41471"/>
                  </a:moveTo>
                  <a:cubicBezTo>
                    <a:pt x="66997" y="41471"/>
                    <a:pt x="55238" y="71012"/>
                    <a:pt x="55238" y="130094"/>
                  </a:cubicBezTo>
                  <a:cubicBezTo>
                    <a:pt x="55238" y="185734"/>
                    <a:pt x="66768" y="213554"/>
                    <a:pt x="89827" y="213554"/>
                  </a:cubicBezTo>
                  <a:cubicBezTo>
                    <a:pt x="112312" y="213554"/>
                    <a:pt x="123555" y="184874"/>
                    <a:pt x="123555" y="127513"/>
                  </a:cubicBezTo>
                  <a:cubicBezTo>
                    <a:pt x="123555" y="70152"/>
                    <a:pt x="112542" y="41471"/>
                    <a:pt x="90515" y="41471"/>
                  </a:cubicBez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50000"/>
                </a:lnSpc>
              </a:pPr>
              <a:endParaRPr lang="en-US" sz="2800" b="1"/>
            </a:p>
          </p:txBody>
        </p:sp>
        <p:sp>
          <p:nvSpPr>
            <p:cNvPr id="259" name="TextBox 258">
              <a:extLst>
                <a:ext uri="{FF2B5EF4-FFF2-40B4-BE49-F238E27FC236}">
                  <a16:creationId xmlns:a16="http://schemas.microsoft.com/office/drawing/2014/main" id="{62E795F4-B0C1-B085-1AF1-719168811609}"/>
                </a:ext>
              </a:extLst>
            </p:cNvPr>
            <p:cNvSpPr txBox="1"/>
            <p:nvPr/>
          </p:nvSpPr>
          <p:spPr>
            <a:xfrm>
              <a:off x="17020960" y="-974815"/>
              <a:ext cx="93443" cy="134158"/>
            </a:xfrm>
            <a:custGeom>
              <a:avLst/>
              <a:gdLst/>
              <a:ahLst/>
              <a:cxnLst/>
              <a:rect l="l" t="t" r="r" b="b"/>
              <a:pathLst>
                <a:path w="178966" h="255198">
                  <a:moveTo>
                    <a:pt x="92924" y="0"/>
                  </a:moveTo>
                  <a:cubicBezTo>
                    <a:pt x="150285" y="0"/>
                    <a:pt x="178966" y="41930"/>
                    <a:pt x="178966" y="125792"/>
                  </a:cubicBezTo>
                  <a:cubicBezTo>
                    <a:pt x="178966" y="167551"/>
                    <a:pt x="171136" y="199558"/>
                    <a:pt x="155476" y="221814"/>
                  </a:cubicBezTo>
                  <a:cubicBezTo>
                    <a:pt x="139817" y="244070"/>
                    <a:pt x="117360" y="255198"/>
                    <a:pt x="88106" y="255198"/>
                  </a:cubicBezTo>
                  <a:cubicBezTo>
                    <a:pt x="29368" y="255198"/>
                    <a:pt x="0" y="213955"/>
                    <a:pt x="0" y="131471"/>
                  </a:cubicBezTo>
                  <a:cubicBezTo>
                    <a:pt x="0" y="88679"/>
                    <a:pt x="7944" y="56070"/>
                    <a:pt x="23833" y="33642"/>
                  </a:cubicBezTo>
                  <a:cubicBezTo>
                    <a:pt x="39722" y="11214"/>
                    <a:pt x="62752" y="0"/>
                    <a:pt x="92924" y="0"/>
                  </a:cubicBezTo>
                  <a:close/>
                  <a:moveTo>
                    <a:pt x="90515" y="41471"/>
                  </a:moveTo>
                  <a:cubicBezTo>
                    <a:pt x="66997" y="41471"/>
                    <a:pt x="55238" y="71012"/>
                    <a:pt x="55238" y="130094"/>
                  </a:cubicBezTo>
                  <a:cubicBezTo>
                    <a:pt x="55238" y="185734"/>
                    <a:pt x="66768" y="213554"/>
                    <a:pt x="89827" y="213554"/>
                  </a:cubicBezTo>
                  <a:cubicBezTo>
                    <a:pt x="112312" y="213554"/>
                    <a:pt x="123555" y="184874"/>
                    <a:pt x="123555" y="127513"/>
                  </a:cubicBezTo>
                  <a:cubicBezTo>
                    <a:pt x="123555" y="70152"/>
                    <a:pt x="112542" y="41471"/>
                    <a:pt x="90515" y="41471"/>
                  </a:cubicBez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50000"/>
                </a:lnSpc>
              </a:pPr>
              <a:endParaRPr lang="en-US" sz="2800" b="1"/>
            </a:p>
          </p:txBody>
        </p:sp>
        <p:sp>
          <p:nvSpPr>
            <p:cNvPr id="260" name="TextBox 259">
              <a:extLst>
                <a:ext uri="{FF2B5EF4-FFF2-40B4-BE49-F238E27FC236}">
                  <a16:creationId xmlns:a16="http://schemas.microsoft.com/office/drawing/2014/main" id="{3F83FBDB-5422-3EF6-CC79-2A88D36DFF85}"/>
                </a:ext>
              </a:extLst>
            </p:cNvPr>
            <p:cNvSpPr txBox="1"/>
            <p:nvPr/>
          </p:nvSpPr>
          <p:spPr>
            <a:xfrm>
              <a:off x="16490586" y="-1040788"/>
              <a:ext cx="130685" cy="173907"/>
            </a:xfrm>
            <a:custGeom>
              <a:avLst/>
              <a:gdLst/>
              <a:ahLst/>
              <a:cxnLst/>
              <a:rect l="l" t="t" r="r" b="b"/>
              <a:pathLst>
                <a:path w="178966" h="255198">
                  <a:moveTo>
                    <a:pt x="92924" y="0"/>
                  </a:moveTo>
                  <a:cubicBezTo>
                    <a:pt x="150285" y="0"/>
                    <a:pt x="178966" y="41930"/>
                    <a:pt x="178966" y="125792"/>
                  </a:cubicBezTo>
                  <a:cubicBezTo>
                    <a:pt x="178966" y="167551"/>
                    <a:pt x="171136" y="199558"/>
                    <a:pt x="155476" y="221814"/>
                  </a:cubicBezTo>
                  <a:cubicBezTo>
                    <a:pt x="139817" y="244070"/>
                    <a:pt x="117360" y="255198"/>
                    <a:pt x="88106" y="255198"/>
                  </a:cubicBezTo>
                  <a:cubicBezTo>
                    <a:pt x="29368" y="255198"/>
                    <a:pt x="0" y="213955"/>
                    <a:pt x="0" y="131471"/>
                  </a:cubicBezTo>
                  <a:cubicBezTo>
                    <a:pt x="0" y="88679"/>
                    <a:pt x="7944" y="56070"/>
                    <a:pt x="23833" y="33642"/>
                  </a:cubicBezTo>
                  <a:cubicBezTo>
                    <a:pt x="39722" y="11214"/>
                    <a:pt x="62752" y="0"/>
                    <a:pt x="92924" y="0"/>
                  </a:cubicBezTo>
                  <a:close/>
                  <a:moveTo>
                    <a:pt x="90515" y="41471"/>
                  </a:moveTo>
                  <a:cubicBezTo>
                    <a:pt x="66997" y="41471"/>
                    <a:pt x="55238" y="71012"/>
                    <a:pt x="55238" y="130094"/>
                  </a:cubicBezTo>
                  <a:cubicBezTo>
                    <a:pt x="55238" y="185734"/>
                    <a:pt x="66768" y="213554"/>
                    <a:pt x="89827" y="213554"/>
                  </a:cubicBezTo>
                  <a:cubicBezTo>
                    <a:pt x="112312" y="213554"/>
                    <a:pt x="123555" y="184874"/>
                    <a:pt x="123555" y="127513"/>
                  </a:cubicBezTo>
                  <a:cubicBezTo>
                    <a:pt x="123555" y="70152"/>
                    <a:pt x="112542" y="41471"/>
                    <a:pt x="90515" y="41471"/>
                  </a:cubicBezTo>
                  <a:close/>
                </a:path>
              </a:pathLst>
            </a:custGeom>
            <a:grpFill/>
            <a:ln>
              <a:solidFill>
                <a:schemeClr val="accent1"/>
              </a:solid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50000"/>
                </a:lnSpc>
              </a:pPr>
              <a:endParaRPr lang="en-US" sz="2800" b="1"/>
            </a:p>
          </p:txBody>
        </p:sp>
        <p:sp>
          <p:nvSpPr>
            <p:cNvPr id="261" name="TextBox 260">
              <a:extLst>
                <a:ext uri="{FF2B5EF4-FFF2-40B4-BE49-F238E27FC236}">
                  <a16:creationId xmlns:a16="http://schemas.microsoft.com/office/drawing/2014/main" id="{FB51C9BB-D785-65D6-F0B2-A0235D9800A6}"/>
                </a:ext>
              </a:extLst>
            </p:cNvPr>
            <p:cNvSpPr txBox="1"/>
            <p:nvPr/>
          </p:nvSpPr>
          <p:spPr>
            <a:xfrm>
              <a:off x="16464723" y="-1472883"/>
              <a:ext cx="211107" cy="274893"/>
            </a:xfrm>
            <a:custGeom>
              <a:avLst/>
              <a:gdLst/>
              <a:ahLst/>
              <a:cxnLst/>
              <a:rect l="l" t="t" r="r" b="b"/>
              <a:pathLst>
                <a:path w="178966" h="255198">
                  <a:moveTo>
                    <a:pt x="92924" y="0"/>
                  </a:moveTo>
                  <a:cubicBezTo>
                    <a:pt x="150285" y="0"/>
                    <a:pt x="178966" y="41930"/>
                    <a:pt x="178966" y="125792"/>
                  </a:cubicBezTo>
                  <a:cubicBezTo>
                    <a:pt x="178966" y="167551"/>
                    <a:pt x="171136" y="199558"/>
                    <a:pt x="155476" y="221814"/>
                  </a:cubicBezTo>
                  <a:cubicBezTo>
                    <a:pt x="139817" y="244070"/>
                    <a:pt x="117360" y="255198"/>
                    <a:pt x="88106" y="255198"/>
                  </a:cubicBezTo>
                  <a:cubicBezTo>
                    <a:pt x="29368" y="255198"/>
                    <a:pt x="0" y="213955"/>
                    <a:pt x="0" y="131471"/>
                  </a:cubicBezTo>
                  <a:cubicBezTo>
                    <a:pt x="0" y="88679"/>
                    <a:pt x="7944" y="56070"/>
                    <a:pt x="23833" y="33642"/>
                  </a:cubicBezTo>
                  <a:cubicBezTo>
                    <a:pt x="39722" y="11214"/>
                    <a:pt x="62752" y="0"/>
                    <a:pt x="92924" y="0"/>
                  </a:cubicBezTo>
                  <a:close/>
                  <a:moveTo>
                    <a:pt x="90515" y="41471"/>
                  </a:moveTo>
                  <a:cubicBezTo>
                    <a:pt x="66997" y="41471"/>
                    <a:pt x="55238" y="71012"/>
                    <a:pt x="55238" y="130094"/>
                  </a:cubicBezTo>
                  <a:cubicBezTo>
                    <a:pt x="55238" y="185734"/>
                    <a:pt x="66768" y="213554"/>
                    <a:pt x="89827" y="213554"/>
                  </a:cubicBezTo>
                  <a:cubicBezTo>
                    <a:pt x="112312" y="213554"/>
                    <a:pt x="123555" y="184874"/>
                    <a:pt x="123555" y="127513"/>
                  </a:cubicBezTo>
                  <a:cubicBezTo>
                    <a:pt x="123555" y="70152"/>
                    <a:pt x="112542" y="41471"/>
                    <a:pt x="90515" y="41471"/>
                  </a:cubicBezTo>
                  <a:close/>
                </a:path>
              </a:pathLst>
            </a:custGeom>
            <a:grpFill/>
            <a:ln>
              <a:solidFill>
                <a:schemeClr val="accent1"/>
              </a:solid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50000"/>
                </a:lnSpc>
              </a:pPr>
              <a:endParaRPr lang="en-US" sz="2800" b="1"/>
            </a:p>
          </p:txBody>
        </p:sp>
        <p:sp>
          <p:nvSpPr>
            <p:cNvPr id="262" name="TextBox 261">
              <a:extLst>
                <a:ext uri="{FF2B5EF4-FFF2-40B4-BE49-F238E27FC236}">
                  <a16:creationId xmlns:a16="http://schemas.microsoft.com/office/drawing/2014/main" id="{0F4E8A02-3C3F-20B1-5F33-BA41A682CA8B}"/>
                </a:ext>
              </a:extLst>
            </p:cNvPr>
            <p:cNvSpPr txBox="1"/>
            <p:nvPr/>
          </p:nvSpPr>
          <p:spPr>
            <a:xfrm>
              <a:off x="15997147" y="-1530575"/>
              <a:ext cx="170367" cy="206476"/>
            </a:xfrm>
            <a:custGeom>
              <a:avLst/>
              <a:gdLst/>
              <a:ahLst/>
              <a:cxnLst/>
              <a:rect l="l" t="t" r="r" b="b"/>
              <a:pathLst>
                <a:path w="178966" h="255198">
                  <a:moveTo>
                    <a:pt x="92924" y="0"/>
                  </a:moveTo>
                  <a:cubicBezTo>
                    <a:pt x="150285" y="0"/>
                    <a:pt x="178966" y="41930"/>
                    <a:pt x="178966" y="125792"/>
                  </a:cubicBezTo>
                  <a:cubicBezTo>
                    <a:pt x="178966" y="167551"/>
                    <a:pt x="171136" y="199558"/>
                    <a:pt x="155476" y="221814"/>
                  </a:cubicBezTo>
                  <a:cubicBezTo>
                    <a:pt x="139817" y="244070"/>
                    <a:pt x="117360" y="255198"/>
                    <a:pt x="88106" y="255198"/>
                  </a:cubicBezTo>
                  <a:cubicBezTo>
                    <a:pt x="29368" y="255198"/>
                    <a:pt x="0" y="213955"/>
                    <a:pt x="0" y="131471"/>
                  </a:cubicBezTo>
                  <a:cubicBezTo>
                    <a:pt x="0" y="88679"/>
                    <a:pt x="7944" y="56070"/>
                    <a:pt x="23833" y="33642"/>
                  </a:cubicBezTo>
                  <a:cubicBezTo>
                    <a:pt x="39722" y="11214"/>
                    <a:pt x="62752" y="0"/>
                    <a:pt x="92924" y="0"/>
                  </a:cubicBezTo>
                  <a:close/>
                  <a:moveTo>
                    <a:pt x="90515" y="41471"/>
                  </a:moveTo>
                  <a:cubicBezTo>
                    <a:pt x="66997" y="41471"/>
                    <a:pt x="55238" y="71012"/>
                    <a:pt x="55238" y="130094"/>
                  </a:cubicBezTo>
                  <a:cubicBezTo>
                    <a:pt x="55238" y="185734"/>
                    <a:pt x="66768" y="213554"/>
                    <a:pt x="89827" y="213554"/>
                  </a:cubicBezTo>
                  <a:cubicBezTo>
                    <a:pt x="112312" y="213554"/>
                    <a:pt x="123555" y="184874"/>
                    <a:pt x="123555" y="127513"/>
                  </a:cubicBezTo>
                  <a:cubicBezTo>
                    <a:pt x="123555" y="70152"/>
                    <a:pt x="112542" y="41471"/>
                    <a:pt x="90515" y="41471"/>
                  </a:cubicBezTo>
                  <a:close/>
                </a:path>
              </a:pathLst>
            </a:custGeom>
            <a:grpFill/>
            <a:ln>
              <a:solidFill>
                <a:schemeClr val="accent1"/>
              </a:solid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50000"/>
                </a:lnSpc>
              </a:pPr>
              <a:endParaRPr lang="en-US" sz="2800" b="1"/>
            </a:p>
          </p:txBody>
        </p:sp>
        <p:sp>
          <p:nvSpPr>
            <p:cNvPr id="263" name="TextBox 262">
              <a:extLst>
                <a:ext uri="{FF2B5EF4-FFF2-40B4-BE49-F238E27FC236}">
                  <a16:creationId xmlns:a16="http://schemas.microsoft.com/office/drawing/2014/main" id="{669AA9A1-A5E6-CADA-193D-22F17A3E34D1}"/>
                </a:ext>
              </a:extLst>
            </p:cNvPr>
            <p:cNvSpPr txBox="1"/>
            <p:nvPr/>
          </p:nvSpPr>
          <p:spPr>
            <a:xfrm>
              <a:off x="16023353" y="-1121387"/>
              <a:ext cx="67544" cy="125619"/>
            </a:xfrm>
            <a:custGeom>
              <a:avLst/>
              <a:gdLst/>
              <a:ahLst/>
              <a:cxnLst/>
              <a:rect l="l" t="t" r="r" b="b"/>
              <a:pathLst>
                <a:path w="106691" h="252273">
                  <a:moveTo>
                    <a:pt x="73823" y="0"/>
                  </a:moveTo>
                  <a:lnTo>
                    <a:pt x="106691" y="0"/>
                  </a:lnTo>
                  <a:lnTo>
                    <a:pt x="106691" y="252273"/>
                  </a:lnTo>
                  <a:lnTo>
                    <a:pt x="52485" y="252273"/>
                  </a:lnTo>
                  <a:lnTo>
                    <a:pt x="52485" y="61261"/>
                  </a:lnTo>
                  <a:cubicBezTo>
                    <a:pt x="49502" y="63900"/>
                    <a:pt x="45974" y="66395"/>
                    <a:pt x="41902" y="68747"/>
                  </a:cubicBezTo>
                  <a:cubicBezTo>
                    <a:pt x="37829" y="71099"/>
                    <a:pt x="33498" y="73221"/>
                    <a:pt x="28909" y="75114"/>
                  </a:cubicBezTo>
                  <a:cubicBezTo>
                    <a:pt x="24321" y="77007"/>
                    <a:pt x="19560" y="78613"/>
                    <a:pt x="14627" y="79932"/>
                  </a:cubicBezTo>
                  <a:cubicBezTo>
                    <a:pt x="9694" y="81252"/>
                    <a:pt x="4818" y="82198"/>
                    <a:pt x="0" y="82772"/>
                  </a:cubicBezTo>
                  <a:lnTo>
                    <a:pt x="0" y="36998"/>
                  </a:lnTo>
                  <a:cubicBezTo>
                    <a:pt x="14110" y="32868"/>
                    <a:pt x="27418" y="27591"/>
                    <a:pt x="39923" y="21166"/>
                  </a:cubicBezTo>
                  <a:cubicBezTo>
                    <a:pt x="52427" y="14742"/>
                    <a:pt x="63727" y="7686"/>
                    <a:pt x="73823" y="0"/>
                  </a:cubicBez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50000"/>
                </a:lnSpc>
              </a:pPr>
              <a:endParaRPr lang="en-US" sz="2800"/>
            </a:p>
          </p:txBody>
        </p:sp>
        <p:sp>
          <p:nvSpPr>
            <p:cNvPr id="264" name="TextBox 263">
              <a:extLst>
                <a:ext uri="{FF2B5EF4-FFF2-40B4-BE49-F238E27FC236}">
                  <a16:creationId xmlns:a16="http://schemas.microsoft.com/office/drawing/2014/main" id="{0765901A-D0BB-C3F6-DED8-032F2F3C319E}"/>
                </a:ext>
              </a:extLst>
            </p:cNvPr>
            <p:cNvSpPr txBox="1"/>
            <p:nvPr/>
          </p:nvSpPr>
          <p:spPr>
            <a:xfrm>
              <a:off x="17016801" y="-1404274"/>
              <a:ext cx="130685" cy="239785"/>
            </a:xfrm>
            <a:custGeom>
              <a:avLst/>
              <a:gdLst/>
              <a:ahLst/>
              <a:cxnLst/>
              <a:rect l="l" t="t" r="r" b="b"/>
              <a:pathLst>
                <a:path w="106691" h="252273">
                  <a:moveTo>
                    <a:pt x="73823" y="0"/>
                  </a:moveTo>
                  <a:lnTo>
                    <a:pt x="106691" y="0"/>
                  </a:lnTo>
                  <a:lnTo>
                    <a:pt x="106691" y="252273"/>
                  </a:lnTo>
                  <a:lnTo>
                    <a:pt x="52485" y="252273"/>
                  </a:lnTo>
                  <a:lnTo>
                    <a:pt x="52485" y="61261"/>
                  </a:lnTo>
                  <a:cubicBezTo>
                    <a:pt x="49502" y="63900"/>
                    <a:pt x="45974" y="66395"/>
                    <a:pt x="41902" y="68747"/>
                  </a:cubicBezTo>
                  <a:cubicBezTo>
                    <a:pt x="37829" y="71099"/>
                    <a:pt x="33498" y="73221"/>
                    <a:pt x="28909" y="75114"/>
                  </a:cubicBezTo>
                  <a:cubicBezTo>
                    <a:pt x="24321" y="77007"/>
                    <a:pt x="19560" y="78613"/>
                    <a:pt x="14627" y="79932"/>
                  </a:cubicBezTo>
                  <a:cubicBezTo>
                    <a:pt x="9694" y="81252"/>
                    <a:pt x="4818" y="82198"/>
                    <a:pt x="0" y="82772"/>
                  </a:cubicBezTo>
                  <a:lnTo>
                    <a:pt x="0" y="36998"/>
                  </a:lnTo>
                  <a:cubicBezTo>
                    <a:pt x="14110" y="32868"/>
                    <a:pt x="27418" y="27591"/>
                    <a:pt x="39923" y="21166"/>
                  </a:cubicBezTo>
                  <a:cubicBezTo>
                    <a:pt x="52427" y="14742"/>
                    <a:pt x="63727" y="7686"/>
                    <a:pt x="73823" y="0"/>
                  </a:cubicBez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50000"/>
                </a:lnSpc>
              </a:pPr>
              <a:endParaRPr lang="en-US" sz="2800"/>
            </a:p>
          </p:txBody>
        </p:sp>
        <p:sp>
          <p:nvSpPr>
            <p:cNvPr id="265" name="TextBox 264">
              <a:extLst>
                <a:ext uri="{FF2B5EF4-FFF2-40B4-BE49-F238E27FC236}">
                  <a16:creationId xmlns:a16="http://schemas.microsoft.com/office/drawing/2014/main" id="{A68E04D4-6873-6EEB-1B67-11B64FBAD807}"/>
                </a:ext>
              </a:extLst>
            </p:cNvPr>
            <p:cNvSpPr txBox="1"/>
            <p:nvPr/>
          </p:nvSpPr>
          <p:spPr>
            <a:xfrm>
              <a:off x="17533138" y="-1363531"/>
              <a:ext cx="87889" cy="158298"/>
            </a:xfrm>
            <a:custGeom>
              <a:avLst/>
              <a:gdLst/>
              <a:ahLst/>
              <a:cxnLst/>
              <a:rect l="l" t="t" r="r" b="b"/>
              <a:pathLst>
                <a:path w="106691" h="252273">
                  <a:moveTo>
                    <a:pt x="73823" y="0"/>
                  </a:moveTo>
                  <a:lnTo>
                    <a:pt x="106691" y="0"/>
                  </a:lnTo>
                  <a:lnTo>
                    <a:pt x="106691" y="252273"/>
                  </a:lnTo>
                  <a:lnTo>
                    <a:pt x="52485" y="252273"/>
                  </a:lnTo>
                  <a:lnTo>
                    <a:pt x="52485" y="61261"/>
                  </a:lnTo>
                  <a:cubicBezTo>
                    <a:pt x="49502" y="63900"/>
                    <a:pt x="45974" y="66395"/>
                    <a:pt x="41902" y="68747"/>
                  </a:cubicBezTo>
                  <a:cubicBezTo>
                    <a:pt x="37829" y="71099"/>
                    <a:pt x="33498" y="73221"/>
                    <a:pt x="28909" y="75114"/>
                  </a:cubicBezTo>
                  <a:cubicBezTo>
                    <a:pt x="24321" y="77007"/>
                    <a:pt x="19560" y="78613"/>
                    <a:pt x="14627" y="79932"/>
                  </a:cubicBezTo>
                  <a:cubicBezTo>
                    <a:pt x="9694" y="81252"/>
                    <a:pt x="4818" y="82198"/>
                    <a:pt x="0" y="82772"/>
                  </a:cubicBezTo>
                  <a:lnTo>
                    <a:pt x="0" y="36998"/>
                  </a:lnTo>
                  <a:cubicBezTo>
                    <a:pt x="14110" y="32868"/>
                    <a:pt x="27418" y="27591"/>
                    <a:pt x="39923" y="21166"/>
                  </a:cubicBezTo>
                  <a:cubicBezTo>
                    <a:pt x="52427" y="14742"/>
                    <a:pt x="63727" y="7686"/>
                    <a:pt x="73823" y="0"/>
                  </a:cubicBez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50000"/>
                </a:lnSpc>
              </a:pPr>
              <a:endParaRPr lang="en-US" sz="2800"/>
            </a:p>
          </p:txBody>
        </p:sp>
        <p:sp>
          <p:nvSpPr>
            <p:cNvPr id="266" name="TextBox 265">
              <a:extLst>
                <a:ext uri="{FF2B5EF4-FFF2-40B4-BE49-F238E27FC236}">
                  <a16:creationId xmlns:a16="http://schemas.microsoft.com/office/drawing/2014/main" id="{52CF141C-C0FC-C744-9B64-87D4926D0B17}"/>
                </a:ext>
              </a:extLst>
            </p:cNvPr>
            <p:cNvSpPr txBox="1"/>
            <p:nvPr/>
          </p:nvSpPr>
          <p:spPr>
            <a:xfrm>
              <a:off x="17524596" y="-989460"/>
              <a:ext cx="87889" cy="187201"/>
            </a:xfrm>
            <a:custGeom>
              <a:avLst/>
              <a:gdLst/>
              <a:ahLst/>
              <a:cxnLst/>
              <a:rect l="l" t="t" r="r" b="b"/>
              <a:pathLst>
                <a:path w="106691" h="252273">
                  <a:moveTo>
                    <a:pt x="73823" y="0"/>
                  </a:moveTo>
                  <a:lnTo>
                    <a:pt x="106691" y="0"/>
                  </a:lnTo>
                  <a:lnTo>
                    <a:pt x="106691" y="252273"/>
                  </a:lnTo>
                  <a:lnTo>
                    <a:pt x="52485" y="252273"/>
                  </a:lnTo>
                  <a:lnTo>
                    <a:pt x="52485" y="61261"/>
                  </a:lnTo>
                  <a:cubicBezTo>
                    <a:pt x="49502" y="63900"/>
                    <a:pt x="45974" y="66395"/>
                    <a:pt x="41902" y="68747"/>
                  </a:cubicBezTo>
                  <a:cubicBezTo>
                    <a:pt x="37829" y="71099"/>
                    <a:pt x="33498" y="73221"/>
                    <a:pt x="28909" y="75114"/>
                  </a:cubicBezTo>
                  <a:cubicBezTo>
                    <a:pt x="24321" y="77007"/>
                    <a:pt x="19560" y="78613"/>
                    <a:pt x="14627" y="79932"/>
                  </a:cubicBezTo>
                  <a:cubicBezTo>
                    <a:pt x="9694" y="81252"/>
                    <a:pt x="4818" y="82198"/>
                    <a:pt x="0" y="82772"/>
                  </a:cubicBezTo>
                  <a:lnTo>
                    <a:pt x="0" y="36998"/>
                  </a:lnTo>
                  <a:cubicBezTo>
                    <a:pt x="14110" y="32868"/>
                    <a:pt x="27418" y="27591"/>
                    <a:pt x="39923" y="21166"/>
                  </a:cubicBezTo>
                  <a:cubicBezTo>
                    <a:pt x="52427" y="14742"/>
                    <a:pt x="63727" y="7686"/>
                    <a:pt x="73823" y="0"/>
                  </a:cubicBez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50000"/>
                </a:lnSpc>
              </a:pPr>
              <a:endParaRPr lang="en-US" sz="2800"/>
            </a:p>
          </p:txBody>
        </p:sp>
        <p:sp>
          <p:nvSpPr>
            <p:cNvPr id="267" name="TextBox 266">
              <a:extLst>
                <a:ext uri="{FF2B5EF4-FFF2-40B4-BE49-F238E27FC236}">
                  <a16:creationId xmlns:a16="http://schemas.microsoft.com/office/drawing/2014/main" id="{4977F882-AB38-D6D0-D1C4-712D1387B7A4}"/>
                </a:ext>
              </a:extLst>
            </p:cNvPr>
            <p:cNvSpPr txBox="1"/>
            <p:nvPr/>
          </p:nvSpPr>
          <p:spPr>
            <a:xfrm>
              <a:off x="18037539" y="-1090515"/>
              <a:ext cx="104218" cy="246426"/>
            </a:xfrm>
            <a:custGeom>
              <a:avLst/>
              <a:gdLst/>
              <a:ahLst/>
              <a:cxnLst/>
              <a:rect l="l" t="t" r="r" b="b"/>
              <a:pathLst>
                <a:path w="106691" h="252273">
                  <a:moveTo>
                    <a:pt x="73823" y="0"/>
                  </a:moveTo>
                  <a:lnTo>
                    <a:pt x="106691" y="0"/>
                  </a:lnTo>
                  <a:lnTo>
                    <a:pt x="106691" y="252273"/>
                  </a:lnTo>
                  <a:lnTo>
                    <a:pt x="52485" y="252273"/>
                  </a:lnTo>
                  <a:lnTo>
                    <a:pt x="52485" y="61261"/>
                  </a:lnTo>
                  <a:cubicBezTo>
                    <a:pt x="49502" y="63900"/>
                    <a:pt x="45974" y="66395"/>
                    <a:pt x="41902" y="68747"/>
                  </a:cubicBezTo>
                  <a:cubicBezTo>
                    <a:pt x="37829" y="71099"/>
                    <a:pt x="33498" y="73221"/>
                    <a:pt x="28909" y="75114"/>
                  </a:cubicBezTo>
                  <a:cubicBezTo>
                    <a:pt x="24321" y="77007"/>
                    <a:pt x="19560" y="78613"/>
                    <a:pt x="14627" y="79932"/>
                  </a:cubicBezTo>
                  <a:cubicBezTo>
                    <a:pt x="9694" y="81252"/>
                    <a:pt x="4818" y="82198"/>
                    <a:pt x="0" y="82772"/>
                  </a:cubicBezTo>
                  <a:lnTo>
                    <a:pt x="0" y="36998"/>
                  </a:lnTo>
                  <a:cubicBezTo>
                    <a:pt x="14110" y="32868"/>
                    <a:pt x="27418" y="27591"/>
                    <a:pt x="39923" y="21166"/>
                  </a:cubicBezTo>
                  <a:cubicBezTo>
                    <a:pt x="52427" y="14742"/>
                    <a:pt x="63727" y="7686"/>
                    <a:pt x="73823" y="0"/>
                  </a:cubicBez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50000"/>
                </a:lnSpc>
              </a:pPr>
              <a:endParaRPr lang="en-US" sz="2800"/>
            </a:p>
          </p:txBody>
        </p:sp>
        <p:sp>
          <p:nvSpPr>
            <p:cNvPr id="268" name="TextBox 267">
              <a:extLst>
                <a:ext uri="{FF2B5EF4-FFF2-40B4-BE49-F238E27FC236}">
                  <a16:creationId xmlns:a16="http://schemas.microsoft.com/office/drawing/2014/main" id="{542C3E6B-C9A2-F828-A3A2-1E75640D308E}"/>
                </a:ext>
              </a:extLst>
            </p:cNvPr>
            <p:cNvSpPr txBox="1"/>
            <p:nvPr/>
          </p:nvSpPr>
          <p:spPr>
            <a:xfrm>
              <a:off x="18032150" y="-1422482"/>
              <a:ext cx="122448" cy="165595"/>
            </a:xfrm>
            <a:custGeom>
              <a:avLst/>
              <a:gdLst/>
              <a:ahLst/>
              <a:cxnLst/>
              <a:rect l="l" t="t" r="r" b="b"/>
              <a:pathLst>
                <a:path w="106691" h="252273">
                  <a:moveTo>
                    <a:pt x="73823" y="0"/>
                  </a:moveTo>
                  <a:lnTo>
                    <a:pt x="106691" y="0"/>
                  </a:lnTo>
                  <a:lnTo>
                    <a:pt x="106691" y="252273"/>
                  </a:lnTo>
                  <a:lnTo>
                    <a:pt x="52485" y="252273"/>
                  </a:lnTo>
                  <a:lnTo>
                    <a:pt x="52485" y="61261"/>
                  </a:lnTo>
                  <a:cubicBezTo>
                    <a:pt x="49502" y="63900"/>
                    <a:pt x="45974" y="66395"/>
                    <a:pt x="41902" y="68747"/>
                  </a:cubicBezTo>
                  <a:cubicBezTo>
                    <a:pt x="37829" y="71099"/>
                    <a:pt x="33498" y="73221"/>
                    <a:pt x="28909" y="75114"/>
                  </a:cubicBezTo>
                  <a:cubicBezTo>
                    <a:pt x="24321" y="77007"/>
                    <a:pt x="19560" y="78613"/>
                    <a:pt x="14627" y="79932"/>
                  </a:cubicBezTo>
                  <a:cubicBezTo>
                    <a:pt x="9694" y="81252"/>
                    <a:pt x="4818" y="82198"/>
                    <a:pt x="0" y="82772"/>
                  </a:cubicBezTo>
                  <a:lnTo>
                    <a:pt x="0" y="36998"/>
                  </a:lnTo>
                  <a:cubicBezTo>
                    <a:pt x="14110" y="32868"/>
                    <a:pt x="27418" y="27591"/>
                    <a:pt x="39923" y="21166"/>
                  </a:cubicBezTo>
                  <a:cubicBezTo>
                    <a:pt x="52427" y="14742"/>
                    <a:pt x="63727" y="7686"/>
                    <a:pt x="73823" y="0"/>
                  </a:cubicBez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50000"/>
                </a:lnSpc>
              </a:pPr>
              <a:endParaRPr lang="en-US" sz="2800"/>
            </a:p>
          </p:txBody>
        </p:sp>
        <p:sp>
          <p:nvSpPr>
            <p:cNvPr id="269" name="TextBox 268">
              <a:extLst>
                <a:ext uri="{FF2B5EF4-FFF2-40B4-BE49-F238E27FC236}">
                  <a16:creationId xmlns:a16="http://schemas.microsoft.com/office/drawing/2014/main" id="{17625BFD-D2DB-7C6B-7C61-F07B6C30EF49}"/>
                </a:ext>
              </a:extLst>
            </p:cNvPr>
            <p:cNvSpPr txBox="1"/>
            <p:nvPr/>
          </p:nvSpPr>
          <p:spPr>
            <a:xfrm>
              <a:off x="18501072" y="-1573077"/>
              <a:ext cx="211107" cy="274893"/>
            </a:xfrm>
            <a:custGeom>
              <a:avLst/>
              <a:gdLst/>
              <a:ahLst/>
              <a:cxnLst/>
              <a:rect l="l" t="t" r="r" b="b"/>
              <a:pathLst>
                <a:path w="178966" h="255198">
                  <a:moveTo>
                    <a:pt x="92924" y="0"/>
                  </a:moveTo>
                  <a:cubicBezTo>
                    <a:pt x="150285" y="0"/>
                    <a:pt x="178966" y="41930"/>
                    <a:pt x="178966" y="125792"/>
                  </a:cubicBezTo>
                  <a:cubicBezTo>
                    <a:pt x="178966" y="167551"/>
                    <a:pt x="171136" y="199558"/>
                    <a:pt x="155476" y="221814"/>
                  </a:cubicBezTo>
                  <a:cubicBezTo>
                    <a:pt x="139817" y="244070"/>
                    <a:pt x="117360" y="255198"/>
                    <a:pt x="88106" y="255198"/>
                  </a:cubicBezTo>
                  <a:cubicBezTo>
                    <a:pt x="29368" y="255198"/>
                    <a:pt x="0" y="213955"/>
                    <a:pt x="0" y="131471"/>
                  </a:cubicBezTo>
                  <a:cubicBezTo>
                    <a:pt x="0" y="88679"/>
                    <a:pt x="7944" y="56070"/>
                    <a:pt x="23833" y="33642"/>
                  </a:cubicBezTo>
                  <a:cubicBezTo>
                    <a:pt x="39722" y="11214"/>
                    <a:pt x="62752" y="0"/>
                    <a:pt x="92924" y="0"/>
                  </a:cubicBezTo>
                  <a:close/>
                  <a:moveTo>
                    <a:pt x="90515" y="41471"/>
                  </a:moveTo>
                  <a:cubicBezTo>
                    <a:pt x="66997" y="41471"/>
                    <a:pt x="55238" y="71012"/>
                    <a:pt x="55238" y="130094"/>
                  </a:cubicBezTo>
                  <a:cubicBezTo>
                    <a:pt x="55238" y="185734"/>
                    <a:pt x="66768" y="213554"/>
                    <a:pt x="89827" y="213554"/>
                  </a:cubicBezTo>
                  <a:cubicBezTo>
                    <a:pt x="112312" y="213554"/>
                    <a:pt x="123555" y="184874"/>
                    <a:pt x="123555" y="127513"/>
                  </a:cubicBezTo>
                  <a:cubicBezTo>
                    <a:pt x="123555" y="70152"/>
                    <a:pt x="112542" y="41471"/>
                    <a:pt x="90515" y="41471"/>
                  </a:cubicBezTo>
                  <a:close/>
                </a:path>
              </a:pathLst>
            </a:custGeom>
            <a:grpFill/>
            <a:ln>
              <a:solidFill>
                <a:schemeClr val="accent1"/>
              </a:solid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50000"/>
                </a:lnSpc>
              </a:pPr>
              <a:endParaRPr lang="en-US" sz="2800" b="1"/>
            </a:p>
          </p:txBody>
        </p:sp>
        <p:sp>
          <p:nvSpPr>
            <p:cNvPr id="270" name="TextBox 269">
              <a:extLst>
                <a:ext uri="{FF2B5EF4-FFF2-40B4-BE49-F238E27FC236}">
                  <a16:creationId xmlns:a16="http://schemas.microsoft.com/office/drawing/2014/main" id="{1EBA4002-B14D-AFFC-0FF4-354121CBDCBD}"/>
                </a:ext>
              </a:extLst>
            </p:cNvPr>
            <p:cNvSpPr txBox="1"/>
            <p:nvPr/>
          </p:nvSpPr>
          <p:spPr>
            <a:xfrm>
              <a:off x="19811998" y="-1740083"/>
              <a:ext cx="211107" cy="274893"/>
            </a:xfrm>
            <a:custGeom>
              <a:avLst/>
              <a:gdLst/>
              <a:ahLst/>
              <a:cxnLst/>
              <a:rect l="l" t="t" r="r" b="b"/>
              <a:pathLst>
                <a:path w="178966" h="255198">
                  <a:moveTo>
                    <a:pt x="92924" y="0"/>
                  </a:moveTo>
                  <a:cubicBezTo>
                    <a:pt x="150285" y="0"/>
                    <a:pt x="178966" y="41930"/>
                    <a:pt x="178966" y="125792"/>
                  </a:cubicBezTo>
                  <a:cubicBezTo>
                    <a:pt x="178966" y="167551"/>
                    <a:pt x="171136" y="199558"/>
                    <a:pt x="155476" y="221814"/>
                  </a:cubicBezTo>
                  <a:cubicBezTo>
                    <a:pt x="139817" y="244070"/>
                    <a:pt x="117360" y="255198"/>
                    <a:pt x="88106" y="255198"/>
                  </a:cubicBezTo>
                  <a:cubicBezTo>
                    <a:pt x="29368" y="255198"/>
                    <a:pt x="0" y="213955"/>
                    <a:pt x="0" y="131471"/>
                  </a:cubicBezTo>
                  <a:cubicBezTo>
                    <a:pt x="0" y="88679"/>
                    <a:pt x="7944" y="56070"/>
                    <a:pt x="23833" y="33642"/>
                  </a:cubicBezTo>
                  <a:cubicBezTo>
                    <a:pt x="39722" y="11214"/>
                    <a:pt x="62752" y="0"/>
                    <a:pt x="92924" y="0"/>
                  </a:cubicBezTo>
                  <a:close/>
                  <a:moveTo>
                    <a:pt x="90515" y="41471"/>
                  </a:moveTo>
                  <a:cubicBezTo>
                    <a:pt x="66997" y="41471"/>
                    <a:pt x="55238" y="71012"/>
                    <a:pt x="55238" y="130094"/>
                  </a:cubicBezTo>
                  <a:cubicBezTo>
                    <a:pt x="55238" y="185734"/>
                    <a:pt x="66768" y="213554"/>
                    <a:pt x="89827" y="213554"/>
                  </a:cubicBezTo>
                  <a:cubicBezTo>
                    <a:pt x="112312" y="213554"/>
                    <a:pt x="123555" y="184874"/>
                    <a:pt x="123555" y="127513"/>
                  </a:cubicBezTo>
                  <a:cubicBezTo>
                    <a:pt x="123555" y="70152"/>
                    <a:pt x="112542" y="41471"/>
                    <a:pt x="90515" y="41471"/>
                  </a:cubicBezTo>
                  <a:close/>
                </a:path>
              </a:pathLst>
            </a:custGeom>
            <a:grpFill/>
            <a:ln>
              <a:solidFill>
                <a:schemeClr val="accent1"/>
              </a:solid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50000"/>
                </a:lnSpc>
              </a:pPr>
              <a:endParaRPr lang="en-US" sz="2800" b="1"/>
            </a:p>
          </p:txBody>
        </p:sp>
        <p:sp>
          <p:nvSpPr>
            <p:cNvPr id="271" name="TextBox 270">
              <a:extLst>
                <a:ext uri="{FF2B5EF4-FFF2-40B4-BE49-F238E27FC236}">
                  <a16:creationId xmlns:a16="http://schemas.microsoft.com/office/drawing/2014/main" id="{A30185EB-0CBC-FDE4-B430-8F56E628838C}"/>
                </a:ext>
              </a:extLst>
            </p:cNvPr>
            <p:cNvSpPr txBox="1"/>
            <p:nvPr/>
          </p:nvSpPr>
          <p:spPr>
            <a:xfrm>
              <a:off x="19053150" y="-1660484"/>
              <a:ext cx="119312" cy="144600"/>
            </a:xfrm>
            <a:custGeom>
              <a:avLst/>
              <a:gdLst/>
              <a:ahLst/>
              <a:cxnLst/>
              <a:rect l="l" t="t" r="r" b="b"/>
              <a:pathLst>
                <a:path w="178966" h="255198">
                  <a:moveTo>
                    <a:pt x="92924" y="0"/>
                  </a:moveTo>
                  <a:cubicBezTo>
                    <a:pt x="150285" y="0"/>
                    <a:pt x="178966" y="41930"/>
                    <a:pt x="178966" y="125792"/>
                  </a:cubicBezTo>
                  <a:cubicBezTo>
                    <a:pt x="178966" y="167551"/>
                    <a:pt x="171136" y="199558"/>
                    <a:pt x="155476" y="221814"/>
                  </a:cubicBezTo>
                  <a:cubicBezTo>
                    <a:pt x="139817" y="244070"/>
                    <a:pt x="117360" y="255198"/>
                    <a:pt x="88106" y="255198"/>
                  </a:cubicBezTo>
                  <a:cubicBezTo>
                    <a:pt x="29368" y="255198"/>
                    <a:pt x="0" y="213955"/>
                    <a:pt x="0" y="131471"/>
                  </a:cubicBezTo>
                  <a:cubicBezTo>
                    <a:pt x="0" y="88679"/>
                    <a:pt x="7944" y="56070"/>
                    <a:pt x="23833" y="33642"/>
                  </a:cubicBezTo>
                  <a:cubicBezTo>
                    <a:pt x="39722" y="11214"/>
                    <a:pt x="62752" y="0"/>
                    <a:pt x="92924" y="0"/>
                  </a:cubicBezTo>
                  <a:close/>
                  <a:moveTo>
                    <a:pt x="90515" y="41471"/>
                  </a:moveTo>
                  <a:cubicBezTo>
                    <a:pt x="66997" y="41471"/>
                    <a:pt x="55238" y="71012"/>
                    <a:pt x="55238" y="130094"/>
                  </a:cubicBezTo>
                  <a:cubicBezTo>
                    <a:pt x="55238" y="185734"/>
                    <a:pt x="66768" y="213554"/>
                    <a:pt x="89827" y="213554"/>
                  </a:cubicBezTo>
                  <a:cubicBezTo>
                    <a:pt x="112312" y="213554"/>
                    <a:pt x="123555" y="184874"/>
                    <a:pt x="123555" y="127513"/>
                  </a:cubicBezTo>
                  <a:cubicBezTo>
                    <a:pt x="123555" y="70152"/>
                    <a:pt x="112542" y="41471"/>
                    <a:pt x="90515" y="41471"/>
                  </a:cubicBezTo>
                  <a:close/>
                </a:path>
              </a:pathLst>
            </a:custGeom>
            <a:grpFill/>
            <a:ln>
              <a:solidFill>
                <a:schemeClr val="accent1"/>
              </a:solid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50000"/>
                </a:lnSpc>
              </a:pPr>
              <a:endParaRPr lang="en-US" sz="2800" b="1"/>
            </a:p>
          </p:txBody>
        </p:sp>
        <p:sp>
          <p:nvSpPr>
            <p:cNvPr id="272" name="TextBox 271">
              <a:extLst>
                <a:ext uri="{FF2B5EF4-FFF2-40B4-BE49-F238E27FC236}">
                  <a16:creationId xmlns:a16="http://schemas.microsoft.com/office/drawing/2014/main" id="{F26998B4-6DCF-9886-00A3-5A670400DE53}"/>
                </a:ext>
              </a:extLst>
            </p:cNvPr>
            <p:cNvSpPr txBox="1"/>
            <p:nvPr/>
          </p:nvSpPr>
          <p:spPr>
            <a:xfrm>
              <a:off x="18537332" y="-1164001"/>
              <a:ext cx="80965" cy="219400"/>
            </a:xfrm>
            <a:custGeom>
              <a:avLst/>
              <a:gdLst/>
              <a:ahLst/>
              <a:cxnLst/>
              <a:rect l="l" t="t" r="r" b="b"/>
              <a:pathLst>
                <a:path w="106691" h="252273">
                  <a:moveTo>
                    <a:pt x="73823" y="0"/>
                  </a:moveTo>
                  <a:lnTo>
                    <a:pt x="106691" y="0"/>
                  </a:lnTo>
                  <a:lnTo>
                    <a:pt x="106691" y="252273"/>
                  </a:lnTo>
                  <a:lnTo>
                    <a:pt x="52485" y="252273"/>
                  </a:lnTo>
                  <a:lnTo>
                    <a:pt x="52485" y="61261"/>
                  </a:lnTo>
                  <a:cubicBezTo>
                    <a:pt x="49502" y="63900"/>
                    <a:pt x="45974" y="66395"/>
                    <a:pt x="41902" y="68747"/>
                  </a:cubicBezTo>
                  <a:cubicBezTo>
                    <a:pt x="37829" y="71099"/>
                    <a:pt x="33498" y="73221"/>
                    <a:pt x="28909" y="75114"/>
                  </a:cubicBezTo>
                  <a:cubicBezTo>
                    <a:pt x="24321" y="77007"/>
                    <a:pt x="19560" y="78613"/>
                    <a:pt x="14627" y="79932"/>
                  </a:cubicBezTo>
                  <a:cubicBezTo>
                    <a:pt x="9694" y="81252"/>
                    <a:pt x="4818" y="82198"/>
                    <a:pt x="0" y="82772"/>
                  </a:cubicBezTo>
                  <a:lnTo>
                    <a:pt x="0" y="36998"/>
                  </a:lnTo>
                  <a:cubicBezTo>
                    <a:pt x="14110" y="32868"/>
                    <a:pt x="27418" y="27591"/>
                    <a:pt x="39923" y="21166"/>
                  </a:cubicBezTo>
                  <a:cubicBezTo>
                    <a:pt x="52427" y="14742"/>
                    <a:pt x="63727" y="7686"/>
                    <a:pt x="73823" y="0"/>
                  </a:cubicBez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50000"/>
                </a:lnSpc>
              </a:pPr>
              <a:endParaRPr lang="en-US" sz="2800"/>
            </a:p>
          </p:txBody>
        </p:sp>
        <p:sp>
          <p:nvSpPr>
            <p:cNvPr id="273" name="TextBox 272">
              <a:extLst>
                <a:ext uri="{FF2B5EF4-FFF2-40B4-BE49-F238E27FC236}">
                  <a16:creationId xmlns:a16="http://schemas.microsoft.com/office/drawing/2014/main" id="{845A7315-2045-8D4F-97A2-A3C67298B0AD}"/>
                </a:ext>
              </a:extLst>
            </p:cNvPr>
            <p:cNvSpPr txBox="1"/>
            <p:nvPr/>
          </p:nvSpPr>
          <p:spPr>
            <a:xfrm>
              <a:off x="19039771" y="-1347680"/>
              <a:ext cx="87889" cy="264402"/>
            </a:xfrm>
            <a:custGeom>
              <a:avLst/>
              <a:gdLst/>
              <a:ahLst/>
              <a:cxnLst/>
              <a:rect l="l" t="t" r="r" b="b"/>
              <a:pathLst>
                <a:path w="106691" h="252273">
                  <a:moveTo>
                    <a:pt x="73823" y="0"/>
                  </a:moveTo>
                  <a:lnTo>
                    <a:pt x="106691" y="0"/>
                  </a:lnTo>
                  <a:lnTo>
                    <a:pt x="106691" y="252273"/>
                  </a:lnTo>
                  <a:lnTo>
                    <a:pt x="52485" y="252273"/>
                  </a:lnTo>
                  <a:lnTo>
                    <a:pt x="52485" y="61261"/>
                  </a:lnTo>
                  <a:cubicBezTo>
                    <a:pt x="49502" y="63900"/>
                    <a:pt x="45974" y="66395"/>
                    <a:pt x="41902" y="68747"/>
                  </a:cubicBezTo>
                  <a:cubicBezTo>
                    <a:pt x="37829" y="71099"/>
                    <a:pt x="33498" y="73221"/>
                    <a:pt x="28909" y="75114"/>
                  </a:cubicBezTo>
                  <a:cubicBezTo>
                    <a:pt x="24321" y="77007"/>
                    <a:pt x="19560" y="78613"/>
                    <a:pt x="14627" y="79932"/>
                  </a:cubicBezTo>
                  <a:cubicBezTo>
                    <a:pt x="9694" y="81252"/>
                    <a:pt x="4818" y="82198"/>
                    <a:pt x="0" y="82772"/>
                  </a:cubicBezTo>
                  <a:lnTo>
                    <a:pt x="0" y="36998"/>
                  </a:lnTo>
                  <a:cubicBezTo>
                    <a:pt x="14110" y="32868"/>
                    <a:pt x="27418" y="27591"/>
                    <a:pt x="39923" y="21166"/>
                  </a:cubicBezTo>
                  <a:cubicBezTo>
                    <a:pt x="52427" y="14742"/>
                    <a:pt x="63727" y="7686"/>
                    <a:pt x="73823" y="0"/>
                  </a:cubicBez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50000"/>
                </a:lnSpc>
              </a:pPr>
              <a:endParaRPr lang="en-US" sz="2800"/>
            </a:p>
          </p:txBody>
        </p:sp>
        <p:sp>
          <p:nvSpPr>
            <p:cNvPr id="274" name="TextBox 273">
              <a:extLst>
                <a:ext uri="{FF2B5EF4-FFF2-40B4-BE49-F238E27FC236}">
                  <a16:creationId xmlns:a16="http://schemas.microsoft.com/office/drawing/2014/main" id="{39861446-0A6C-1D8A-FCBB-A3F16BEE350A}"/>
                </a:ext>
              </a:extLst>
            </p:cNvPr>
            <p:cNvSpPr txBox="1"/>
            <p:nvPr/>
          </p:nvSpPr>
          <p:spPr>
            <a:xfrm>
              <a:off x="19096300" y="-825403"/>
              <a:ext cx="76162" cy="101352"/>
            </a:xfrm>
            <a:custGeom>
              <a:avLst/>
              <a:gdLst/>
              <a:ahLst/>
              <a:cxnLst/>
              <a:rect l="l" t="t" r="r" b="b"/>
              <a:pathLst>
                <a:path w="178966" h="255198">
                  <a:moveTo>
                    <a:pt x="92924" y="0"/>
                  </a:moveTo>
                  <a:cubicBezTo>
                    <a:pt x="150285" y="0"/>
                    <a:pt x="178966" y="41930"/>
                    <a:pt x="178966" y="125792"/>
                  </a:cubicBezTo>
                  <a:cubicBezTo>
                    <a:pt x="178966" y="167551"/>
                    <a:pt x="171136" y="199558"/>
                    <a:pt x="155476" y="221814"/>
                  </a:cubicBezTo>
                  <a:cubicBezTo>
                    <a:pt x="139817" y="244070"/>
                    <a:pt x="117360" y="255198"/>
                    <a:pt x="88106" y="255198"/>
                  </a:cubicBezTo>
                  <a:cubicBezTo>
                    <a:pt x="29368" y="255198"/>
                    <a:pt x="0" y="213955"/>
                    <a:pt x="0" y="131471"/>
                  </a:cubicBezTo>
                  <a:cubicBezTo>
                    <a:pt x="0" y="88679"/>
                    <a:pt x="7944" y="56070"/>
                    <a:pt x="23833" y="33642"/>
                  </a:cubicBezTo>
                  <a:cubicBezTo>
                    <a:pt x="39722" y="11214"/>
                    <a:pt x="62752" y="0"/>
                    <a:pt x="92924" y="0"/>
                  </a:cubicBezTo>
                  <a:close/>
                  <a:moveTo>
                    <a:pt x="90515" y="41471"/>
                  </a:moveTo>
                  <a:cubicBezTo>
                    <a:pt x="66997" y="41471"/>
                    <a:pt x="55238" y="71012"/>
                    <a:pt x="55238" y="130094"/>
                  </a:cubicBezTo>
                  <a:cubicBezTo>
                    <a:pt x="55238" y="185734"/>
                    <a:pt x="66768" y="213554"/>
                    <a:pt x="89827" y="213554"/>
                  </a:cubicBezTo>
                  <a:cubicBezTo>
                    <a:pt x="112312" y="213554"/>
                    <a:pt x="123555" y="184874"/>
                    <a:pt x="123555" y="127513"/>
                  </a:cubicBezTo>
                  <a:cubicBezTo>
                    <a:pt x="123555" y="70152"/>
                    <a:pt x="112542" y="41471"/>
                    <a:pt x="90515" y="41471"/>
                  </a:cubicBez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50000"/>
                </a:lnSpc>
              </a:pPr>
              <a:endParaRPr lang="en-US" sz="2800" b="1"/>
            </a:p>
          </p:txBody>
        </p:sp>
        <p:sp>
          <p:nvSpPr>
            <p:cNvPr id="275" name="TextBox 274">
              <a:extLst>
                <a:ext uri="{FF2B5EF4-FFF2-40B4-BE49-F238E27FC236}">
                  <a16:creationId xmlns:a16="http://schemas.microsoft.com/office/drawing/2014/main" id="{4B0F283F-06B2-B1EF-5226-530E35279635}"/>
                </a:ext>
              </a:extLst>
            </p:cNvPr>
            <p:cNvSpPr txBox="1"/>
            <p:nvPr/>
          </p:nvSpPr>
          <p:spPr>
            <a:xfrm>
              <a:off x="19907315" y="-757984"/>
              <a:ext cx="51555" cy="139704"/>
            </a:xfrm>
            <a:custGeom>
              <a:avLst/>
              <a:gdLst/>
              <a:ahLst/>
              <a:cxnLst/>
              <a:rect l="l" t="t" r="r" b="b"/>
              <a:pathLst>
                <a:path w="106691" h="252273">
                  <a:moveTo>
                    <a:pt x="73823" y="0"/>
                  </a:moveTo>
                  <a:lnTo>
                    <a:pt x="106691" y="0"/>
                  </a:lnTo>
                  <a:lnTo>
                    <a:pt x="106691" y="252273"/>
                  </a:lnTo>
                  <a:lnTo>
                    <a:pt x="52485" y="252273"/>
                  </a:lnTo>
                  <a:lnTo>
                    <a:pt x="52485" y="61261"/>
                  </a:lnTo>
                  <a:cubicBezTo>
                    <a:pt x="49502" y="63900"/>
                    <a:pt x="45974" y="66395"/>
                    <a:pt x="41902" y="68747"/>
                  </a:cubicBezTo>
                  <a:cubicBezTo>
                    <a:pt x="37829" y="71099"/>
                    <a:pt x="33498" y="73221"/>
                    <a:pt x="28909" y="75114"/>
                  </a:cubicBezTo>
                  <a:cubicBezTo>
                    <a:pt x="24321" y="77007"/>
                    <a:pt x="19560" y="78613"/>
                    <a:pt x="14627" y="79932"/>
                  </a:cubicBezTo>
                  <a:cubicBezTo>
                    <a:pt x="9694" y="81252"/>
                    <a:pt x="4818" y="82198"/>
                    <a:pt x="0" y="82772"/>
                  </a:cubicBezTo>
                  <a:lnTo>
                    <a:pt x="0" y="36998"/>
                  </a:lnTo>
                  <a:cubicBezTo>
                    <a:pt x="14110" y="32868"/>
                    <a:pt x="27418" y="27591"/>
                    <a:pt x="39923" y="21166"/>
                  </a:cubicBezTo>
                  <a:cubicBezTo>
                    <a:pt x="52427" y="14742"/>
                    <a:pt x="63727" y="7686"/>
                    <a:pt x="73823" y="0"/>
                  </a:cubicBez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50000"/>
                </a:lnSpc>
              </a:pPr>
              <a:endParaRPr lang="en-US" sz="2800"/>
            </a:p>
          </p:txBody>
        </p:sp>
        <p:sp>
          <p:nvSpPr>
            <p:cNvPr id="276" name="TextBox 275">
              <a:extLst>
                <a:ext uri="{FF2B5EF4-FFF2-40B4-BE49-F238E27FC236}">
                  <a16:creationId xmlns:a16="http://schemas.microsoft.com/office/drawing/2014/main" id="{B1B82EF8-53C4-B2C0-1119-7322C882C9C9}"/>
                </a:ext>
              </a:extLst>
            </p:cNvPr>
            <p:cNvSpPr txBox="1"/>
            <p:nvPr/>
          </p:nvSpPr>
          <p:spPr>
            <a:xfrm>
              <a:off x="19826961" y="-1166124"/>
              <a:ext cx="181182" cy="223060"/>
            </a:xfrm>
            <a:custGeom>
              <a:avLst/>
              <a:gdLst/>
              <a:ahLst/>
              <a:cxnLst/>
              <a:rect l="l" t="t" r="r" b="b"/>
              <a:pathLst>
                <a:path w="178966" h="255198">
                  <a:moveTo>
                    <a:pt x="92924" y="0"/>
                  </a:moveTo>
                  <a:cubicBezTo>
                    <a:pt x="150285" y="0"/>
                    <a:pt x="178966" y="41930"/>
                    <a:pt x="178966" y="125792"/>
                  </a:cubicBezTo>
                  <a:cubicBezTo>
                    <a:pt x="178966" y="167551"/>
                    <a:pt x="171136" y="199558"/>
                    <a:pt x="155476" y="221814"/>
                  </a:cubicBezTo>
                  <a:cubicBezTo>
                    <a:pt x="139817" y="244070"/>
                    <a:pt x="117360" y="255198"/>
                    <a:pt x="88106" y="255198"/>
                  </a:cubicBezTo>
                  <a:cubicBezTo>
                    <a:pt x="29368" y="255198"/>
                    <a:pt x="0" y="213955"/>
                    <a:pt x="0" y="131471"/>
                  </a:cubicBezTo>
                  <a:cubicBezTo>
                    <a:pt x="0" y="88679"/>
                    <a:pt x="7944" y="56070"/>
                    <a:pt x="23833" y="33642"/>
                  </a:cubicBezTo>
                  <a:cubicBezTo>
                    <a:pt x="39722" y="11214"/>
                    <a:pt x="62752" y="0"/>
                    <a:pt x="92924" y="0"/>
                  </a:cubicBezTo>
                  <a:close/>
                  <a:moveTo>
                    <a:pt x="90515" y="41471"/>
                  </a:moveTo>
                  <a:cubicBezTo>
                    <a:pt x="66997" y="41471"/>
                    <a:pt x="55238" y="71012"/>
                    <a:pt x="55238" y="130094"/>
                  </a:cubicBezTo>
                  <a:cubicBezTo>
                    <a:pt x="55238" y="185734"/>
                    <a:pt x="66768" y="213554"/>
                    <a:pt x="89827" y="213554"/>
                  </a:cubicBezTo>
                  <a:cubicBezTo>
                    <a:pt x="112312" y="213554"/>
                    <a:pt x="123555" y="184874"/>
                    <a:pt x="123555" y="127513"/>
                  </a:cubicBezTo>
                  <a:cubicBezTo>
                    <a:pt x="123555" y="70152"/>
                    <a:pt x="112542" y="41471"/>
                    <a:pt x="90515" y="41471"/>
                  </a:cubicBezTo>
                  <a:close/>
                </a:path>
              </a:pathLst>
            </a:custGeom>
            <a:grpFill/>
            <a:ln>
              <a:solidFill>
                <a:schemeClr val="accent1"/>
              </a:solid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50000"/>
                </a:lnSpc>
              </a:pPr>
              <a:endParaRPr lang="en-US" sz="2800" b="1"/>
            </a:p>
          </p:txBody>
        </p:sp>
        <p:sp>
          <p:nvSpPr>
            <p:cNvPr id="277" name="TextBox 276">
              <a:extLst>
                <a:ext uri="{FF2B5EF4-FFF2-40B4-BE49-F238E27FC236}">
                  <a16:creationId xmlns:a16="http://schemas.microsoft.com/office/drawing/2014/main" id="{463E5D0E-C0E1-A44C-42E8-A8F381F13A2B}"/>
                </a:ext>
              </a:extLst>
            </p:cNvPr>
            <p:cNvSpPr txBox="1"/>
            <p:nvPr/>
          </p:nvSpPr>
          <p:spPr>
            <a:xfrm>
              <a:off x="20352650" y="-1547969"/>
              <a:ext cx="122448" cy="222200"/>
            </a:xfrm>
            <a:custGeom>
              <a:avLst/>
              <a:gdLst/>
              <a:ahLst/>
              <a:cxnLst/>
              <a:rect l="l" t="t" r="r" b="b"/>
              <a:pathLst>
                <a:path w="106691" h="252273">
                  <a:moveTo>
                    <a:pt x="73823" y="0"/>
                  </a:moveTo>
                  <a:lnTo>
                    <a:pt x="106691" y="0"/>
                  </a:lnTo>
                  <a:lnTo>
                    <a:pt x="106691" y="252273"/>
                  </a:lnTo>
                  <a:lnTo>
                    <a:pt x="52485" y="252273"/>
                  </a:lnTo>
                  <a:lnTo>
                    <a:pt x="52485" y="61261"/>
                  </a:lnTo>
                  <a:cubicBezTo>
                    <a:pt x="49502" y="63900"/>
                    <a:pt x="45974" y="66395"/>
                    <a:pt x="41902" y="68747"/>
                  </a:cubicBezTo>
                  <a:cubicBezTo>
                    <a:pt x="37829" y="71099"/>
                    <a:pt x="33498" y="73221"/>
                    <a:pt x="28909" y="75114"/>
                  </a:cubicBezTo>
                  <a:cubicBezTo>
                    <a:pt x="24321" y="77007"/>
                    <a:pt x="19560" y="78613"/>
                    <a:pt x="14627" y="79932"/>
                  </a:cubicBezTo>
                  <a:cubicBezTo>
                    <a:pt x="9694" y="81252"/>
                    <a:pt x="4818" y="82198"/>
                    <a:pt x="0" y="82772"/>
                  </a:cubicBezTo>
                  <a:lnTo>
                    <a:pt x="0" y="36998"/>
                  </a:lnTo>
                  <a:cubicBezTo>
                    <a:pt x="14110" y="32868"/>
                    <a:pt x="27418" y="27591"/>
                    <a:pt x="39923" y="21166"/>
                  </a:cubicBezTo>
                  <a:cubicBezTo>
                    <a:pt x="52427" y="14742"/>
                    <a:pt x="63727" y="7686"/>
                    <a:pt x="73823" y="0"/>
                  </a:cubicBez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50000"/>
                </a:lnSpc>
              </a:pPr>
              <a:endParaRPr lang="en-US" sz="2800"/>
            </a:p>
          </p:txBody>
        </p:sp>
        <p:sp>
          <p:nvSpPr>
            <p:cNvPr id="278" name="TextBox 277">
              <a:extLst>
                <a:ext uri="{FF2B5EF4-FFF2-40B4-BE49-F238E27FC236}">
                  <a16:creationId xmlns:a16="http://schemas.microsoft.com/office/drawing/2014/main" id="{3C8304F0-570A-69DD-9AA8-647371722854}"/>
                </a:ext>
              </a:extLst>
            </p:cNvPr>
            <p:cNvSpPr txBox="1"/>
            <p:nvPr/>
          </p:nvSpPr>
          <p:spPr>
            <a:xfrm>
              <a:off x="20849077" y="-1454931"/>
              <a:ext cx="122448" cy="249698"/>
            </a:xfrm>
            <a:custGeom>
              <a:avLst/>
              <a:gdLst/>
              <a:ahLst/>
              <a:cxnLst/>
              <a:rect l="l" t="t" r="r" b="b"/>
              <a:pathLst>
                <a:path w="106691" h="252273">
                  <a:moveTo>
                    <a:pt x="73823" y="0"/>
                  </a:moveTo>
                  <a:lnTo>
                    <a:pt x="106691" y="0"/>
                  </a:lnTo>
                  <a:lnTo>
                    <a:pt x="106691" y="252273"/>
                  </a:lnTo>
                  <a:lnTo>
                    <a:pt x="52485" y="252273"/>
                  </a:lnTo>
                  <a:lnTo>
                    <a:pt x="52485" y="61261"/>
                  </a:lnTo>
                  <a:cubicBezTo>
                    <a:pt x="49502" y="63900"/>
                    <a:pt x="45974" y="66395"/>
                    <a:pt x="41902" y="68747"/>
                  </a:cubicBezTo>
                  <a:cubicBezTo>
                    <a:pt x="37829" y="71099"/>
                    <a:pt x="33498" y="73221"/>
                    <a:pt x="28909" y="75114"/>
                  </a:cubicBezTo>
                  <a:cubicBezTo>
                    <a:pt x="24321" y="77007"/>
                    <a:pt x="19560" y="78613"/>
                    <a:pt x="14627" y="79932"/>
                  </a:cubicBezTo>
                  <a:cubicBezTo>
                    <a:pt x="9694" y="81252"/>
                    <a:pt x="4818" y="82198"/>
                    <a:pt x="0" y="82772"/>
                  </a:cubicBezTo>
                  <a:lnTo>
                    <a:pt x="0" y="36998"/>
                  </a:lnTo>
                  <a:cubicBezTo>
                    <a:pt x="14110" y="32868"/>
                    <a:pt x="27418" y="27591"/>
                    <a:pt x="39923" y="21166"/>
                  </a:cubicBezTo>
                  <a:cubicBezTo>
                    <a:pt x="52427" y="14742"/>
                    <a:pt x="63727" y="7686"/>
                    <a:pt x="73823" y="0"/>
                  </a:cubicBez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50000"/>
                </a:lnSpc>
              </a:pPr>
              <a:endParaRPr lang="en-US" sz="2800"/>
            </a:p>
          </p:txBody>
        </p:sp>
        <p:sp>
          <p:nvSpPr>
            <p:cNvPr id="279" name="TextBox 278">
              <a:extLst>
                <a:ext uri="{FF2B5EF4-FFF2-40B4-BE49-F238E27FC236}">
                  <a16:creationId xmlns:a16="http://schemas.microsoft.com/office/drawing/2014/main" id="{267C54A3-1B84-192F-64DA-83C8C544435E}"/>
                </a:ext>
              </a:extLst>
            </p:cNvPr>
            <p:cNvSpPr txBox="1"/>
            <p:nvPr/>
          </p:nvSpPr>
          <p:spPr>
            <a:xfrm>
              <a:off x="20373391" y="-1148050"/>
              <a:ext cx="101707" cy="168233"/>
            </a:xfrm>
            <a:custGeom>
              <a:avLst/>
              <a:gdLst/>
              <a:ahLst/>
              <a:cxnLst/>
              <a:rect l="l" t="t" r="r" b="b"/>
              <a:pathLst>
                <a:path w="106691" h="252273">
                  <a:moveTo>
                    <a:pt x="73823" y="0"/>
                  </a:moveTo>
                  <a:lnTo>
                    <a:pt x="106691" y="0"/>
                  </a:lnTo>
                  <a:lnTo>
                    <a:pt x="106691" y="252273"/>
                  </a:lnTo>
                  <a:lnTo>
                    <a:pt x="52485" y="252273"/>
                  </a:lnTo>
                  <a:lnTo>
                    <a:pt x="52485" y="61261"/>
                  </a:lnTo>
                  <a:cubicBezTo>
                    <a:pt x="49502" y="63900"/>
                    <a:pt x="45974" y="66395"/>
                    <a:pt x="41902" y="68747"/>
                  </a:cubicBezTo>
                  <a:cubicBezTo>
                    <a:pt x="37829" y="71099"/>
                    <a:pt x="33498" y="73221"/>
                    <a:pt x="28909" y="75114"/>
                  </a:cubicBezTo>
                  <a:cubicBezTo>
                    <a:pt x="24321" y="77007"/>
                    <a:pt x="19560" y="78613"/>
                    <a:pt x="14627" y="79932"/>
                  </a:cubicBezTo>
                  <a:cubicBezTo>
                    <a:pt x="9694" y="81252"/>
                    <a:pt x="4818" y="82198"/>
                    <a:pt x="0" y="82772"/>
                  </a:cubicBezTo>
                  <a:lnTo>
                    <a:pt x="0" y="36998"/>
                  </a:lnTo>
                  <a:cubicBezTo>
                    <a:pt x="14110" y="32868"/>
                    <a:pt x="27418" y="27591"/>
                    <a:pt x="39923" y="21166"/>
                  </a:cubicBezTo>
                  <a:cubicBezTo>
                    <a:pt x="52427" y="14742"/>
                    <a:pt x="63727" y="7686"/>
                    <a:pt x="73823" y="0"/>
                  </a:cubicBez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50000"/>
                </a:lnSpc>
              </a:pPr>
              <a:endParaRPr lang="en-US" sz="2800"/>
            </a:p>
          </p:txBody>
        </p:sp>
        <p:sp>
          <p:nvSpPr>
            <p:cNvPr id="280" name="TextBox 279">
              <a:extLst>
                <a:ext uri="{FF2B5EF4-FFF2-40B4-BE49-F238E27FC236}">
                  <a16:creationId xmlns:a16="http://schemas.microsoft.com/office/drawing/2014/main" id="{027B7D8B-5403-8797-CCCF-0D829E055AE5}"/>
                </a:ext>
              </a:extLst>
            </p:cNvPr>
            <p:cNvSpPr txBox="1"/>
            <p:nvPr/>
          </p:nvSpPr>
          <p:spPr>
            <a:xfrm>
              <a:off x="20858635" y="-1034752"/>
              <a:ext cx="131451" cy="161834"/>
            </a:xfrm>
            <a:custGeom>
              <a:avLst/>
              <a:gdLst/>
              <a:ahLst/>
              <a:cxnLst/>
              <a:rect l="l" t="t" r="r" b="b"/>
              <a:pathLst>
                <a:path w="178966" h="255198">
                  <a:moveTo>
                    <a:pt x="92924" y="0"/>
                  </a:moveTo>
                  <a:cubicBezTo>
                    <a:pt x="150285" y="0"/>
                    <a:pt x="178966" y="41930"/>
                    <a:pt x="178966" y="125792"/>
                  </a:cubicBezTo>
                  <a:cubicBezTo>
                    <a:pt x="178966" y="167551"/>
                    <a:pt x="171136" y="199558"/>
                    <a:pt x="155476" y="221814"/>
                  </a:cubicBezTo>
                  <a:cubicBezTo>
                    <a:pt x="139817" y="244070"/>
                    <a:pt x="117360" y="255198"/>
                    <a:pt x="88106" y="255198"/>
                  </a:cubicBezTo>
                  <a:cubicBezTo>
                    <a:pt x="29368" y="255198"/>
                    <a:pt x="0" y="213955"/>
                    <a:pt x="0" y="131471"/>
                  </a:cubicBezTo>
                  <a:cubicBezTo>
                    <a:pt x="0" y="88679"/>
                    <a:pt x="7944" y="56070"/>
                    <a:pt x="23833" y="33642"/>
                  </a:cubicBezTo>
                  <a:cubicBezTo>
                    <a:pt x="39722" y="11214"/>
                    <a:pt x="62752" y="0"/>
                    <a:pt x="92924" y="0"/>
                  </a:cubicBezTo>
                  <a:close/>
                  <a:moveTo>
                    <a:pt x="90515" y="41471"/>
                  </a:moveTo>
                  <a:cubicBezTo>
                    <a:pt x="66997" y="41471"/>
                    <a:pt x="55238" y="71012"/>
                    <a:pt x="55238" y="130094"/>
                  </a:cubicBezTo>
                  <a:cubicBezTo>
                    <a:pt x="55238" y="185734"/>
                    <a:pt x="66768" y="213554"/>
                    <a:pt x="89827" y="213554"/>
                  </a:cubicBezTo>
                  <a:cubicBezTo>
                    <a:pt x="112312" y="213554"/>
                    <a:pt x="123555" y="184874"/>
                    <a:pt x="123555" y="127513"/>
                  </a:cubicBezTo>
                  <a:cubicBezTo>
                    <a:pt x="123555" y="70152"/>
                    <a:pt x="112542" y="41471"/>
                    <a:pt x="90515" y="41471"/>
                  </a:cubicBezTo>
                  <a:close/>
                </a:path>
              </a:pathLst>
            </a:custGeom>
            <a:grpFill/>
            <a:ln>
              <a:solidFill>
                <a:schemeClr val="accent1"/>
              </a:solid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50000"/>
                </a:lnSpc>
              </a:pPr>
              <a:endParaRPr lang="en-US" sz="2800" b="1"/>
            </a:p>
          </p:txBody>
        </p:sp>
        <p:sp>
          <p:nvSpPr>
            <p:cNvPr id="281" name="TextBox 280">
              <a:extLst>
                <a:ext uri="{FF2B5EF4-FFF2-40B4-BE49-F238E27FC236}">
                  <a16:creationId xmlns:a16="http://schemas.microsoft.com/office/drawing/2014/main" id="{95D2216D-7D9F-FFAA-4A70-0E1760F2CC8F}"/>
                </a:ext>
              </a:extLst>
            </p:cNvPr>
            <p:cNvSpPr txBox="1"/>
            <p:nvPr/>
          </p:nvSpPr>
          <p:spPr>
            <a:xfrm>
              <a:off x="20429379" y="-687327"/>
              <a:ext cx="45719" cy="123890"/>
            </a:xfrm>
            <a:custGeom>
              <a:avLst/>
              <a:gdLst/>
              <a:ahLst/>
              <a:cxnLst/>
              <a:rect l="l" t="t" r="r" b="b"/>
              <a:pathLst>
                <a:path w="106691" h="252273">
                  <a:moveTo>
                    <a:pt x="73823" y="0"/>
                  </a:moveTo>
                  <a:lnTo>
                    <a:pt x="106691" y="0"/>
                  </a:lnTo>
                  <a:lnTo>
                    <a:pt x="106691" y="252273"/>
                  </a:lnTo>
                  <a:lnTo>
                    <a:pt x="52485" y="252273"/>
                  </a:lnTo>
                  <a:lnTo>
                    <a:pt x="52485" y="61261"/>
                  </a:lnTo>
                  <a:cubicBezTo>
                    <a:pt x="49502" y="63900"/>
                    <a:pt x="45974" y="66395"/>
                    <a:pt x="41902" y="68747"/>
                  </a:cubicBezTo>
                  <a:cubicBezTo>
                    <a:pt x="37829" y="71099"/>
                    <a:pt x="33498" y="73221"/>
                    <a:pt x="28909" y="75114"/>
                  </a:cubicBezTo>
                  <a:cubicBezTo>
                    <a:pt x="24321" y="77007"/>
                    <a:pt x="19560" y="78613"/>
                    <a:pt x="14627" y="79932"/>
                  </a:cubicBezTo>
                  <a:cubicBezTo>
                    <a:pt x="9694" y="81252"/>
                    <a:pt x="4818" y="82198"/>
                    <a:pt x="0" y="82772"/>
                  </a:cubicBezTo>
                  <a:lnTo>
                    <a:pt x="0" y="36998"/>
                  </a:lnTo>
                  <a:cubicBezTo>
                    <a:pt x="14110" y="32868"/>
                    <a:pt x="27418" y="27591"/>
                    <a:pt x="39923" y="21166"/>
                  </a:cubicBezTo>
                  <a:cubicBezTo>
                    <a:pt x="52427" y="14742"/>
                    <a:pt x="63727" y="7686"/>
                    <a:pt x="73823" y="0"/>
                  </a:cubicBez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50000"/>
                </a:lnSpc>
              </a:pPr>
              <a:endParaRPr lang="en-US" sz="2800"/>
            </a:p>
          </p:txBody>
        </p:sp>
        <p:sp>
          <p:nvSpPr>
            <p:cNvPr id="282" name="TextBox 281">
              <a:extLst>
                <a:ext uri="{FF2B5EF4-FFF2-40B4-BE49-F238E27FC236}">
                  <a16:creationId xmlns:a16="http://schemas.microsoft.com/office/drawing/2014/main" id="{2786BC00-9D68-A33F-F542-0459CD6D66D7}"/>
                </a:ext>
              </a:extLst>
            </p:cNvPr>
            <p:cNvSpPr txBox="1"/>
            <p:nvPr/>
          </p:nvSpPr>
          <p:spPr>
            <a:xfrm>
              <a:off x="21409914" y="-652287"/>
              <a:ext cx="77698" cy="95657"/>
            </a:xfrm>
            <a:custGeom>
              <a:avLst/>
              <a:gdLst/>
              <a:ahLst/>
              <a:cxnLst/>
              <a:rect l="l" t="t" r="r" b="b"/>
              <a:pathLst>
                <a:path w="178966" h="255198">
                  <a:moveTo>
                    <a:pt x="92924" y="0"/>
                  </a:moveTo>
                  <a:cubicBezTo>
                    <a:pt x="150285" y="0"/>
                    <a:pt x="178966" y="41930"/>
                    <a:pt x="178966" y="125792"/>
                  </a:cubicBezTo>
                  <a:cubicBezTo>
                    <a:pt x="178966" y="167551"/>
                    <a:pt x="171136" y="199558"/>
                    <a:pt x="155476" y="221814"/>
                  </a:cubicBezTo>
                  <a:cubicBezTo>
                    <a:pt x="139817" y="244070"/>
                    <a:pt x="117360" y="255198"/>
                    <a:pt x="88106" y="255198"/>
                  </a:cubicBezTo>
                  <a:cubicBezTo>
                    <a:pt x="29368" y="255198"/>
                    <a:pt x="0" y="213955"/>
                    <a:pt x="0" y="131471"/>
                  </a:cubicBezTo>
                  <a:cubicBezTo>
                    <a:pt x="0" y="88679"/>
                    <a:pt x="7944" y="56070"/>
                    <a:pt x="23833" y="33642"/>
                  </a:cubicBezTo>
                  <a:cubicBezTo>
                    <a:pt x="39722" y="11214"/>
                    <a:pt x="62752" y="0"/>
                    <a:pt x="92924" y="0"/>
                  </a:cubicBezTo>
                  <a:close/>
                  <a:moveTo>
                    <a:pt x="90515" y="41471"/>
                  </a:moveTo>
                  <a:cubicBezTo>
                    <a:pt x="66997" y="41471"/>
                    <a:pt x="55238" y="71012"/>
                    <a:pt x="55238" y="130094"/>
                  </a:cubicBezTo>
                  <a:cubicBezTo>
                    <a:pt x="55238" y="185734"/>
                    <a:pt x="66768" y="213554"/>
                    <a:pt x="89827" y="213554"/>
                  </a:cubicBezTo>
                  <a:cubicBezTo>
                    <a:pt x="112312" y="213554"/>
                    <a:pt x="123555" y="184874"/>
                    <a:pt x="123555" y="127513"/>
                  </a:cubicBezTo>
                  <a:cubicBezTo>
                    <a:pt x="123555" y="70152"/>
                    <a:pt x="112542" y="41471"/>
                    <a:pt x="90515" y="41471"/>
                  </a:cubicBezTo>
                  <a:close/>
                </a:path>
              </a:pathLst>
            </a:custGeom>
            <a:grpFill/>
            <a:ln>
              <a:solidFill>
                <a:schemeClr val="accent1"/>
              </a:solid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50000"/>
                </a:lnSpc>
              </a:pPr>
              <a:endParaRPr lang="en-US" sz="2800" b="1"/>
            </a:p>
          </p:txBody>
        </p:sp>
        <p:sp>
          <p:nvSpPr>
            <p:cNvPr id="283" name="TextBox 282">
              <a:extLst>
                <a:ext uri="{FF2B5EF4-FFF2-40B4-BE49-F238E27FC236}">
                  <a16:creationId xmlns:a16="http://schemas.microsoft.com/office/drawing/2014/main" id="{D7F84147-32F4-D9F6-E6E5-A8397411D63B}"/>
                </a:ext>
              </a:extLst>
            </p:cNvPr>
            <p:cNvSpPr txBox="1"/>
            <p:nvPr/>
          </p:nvSpPr>
          <p:spPr>
            <a:xfrm>
              <a:off x="21383069" y="-973856"/>
              <a:ext cx="77698" cy="133200"/>
            </a:xfrm>
            <a:custGeom>
              <a:avLst/>
              <a:gdLst/>
              <a:ahLst/>
              <a:cxnLst/>
              <a:rect l="l" t="t" r="r" b="b"/>
              <a:pathLst>
                <a:path w="106691" h="252273">
                  <a:moveTo>
                    <a:pt x="73823" y="0"/>
                  </a:moveTo>
                  <a:lnTo>
                    <a:pt x="106691" y="0"/>
                  </a:lnTo>
                  <a:lnTo>
                    <a:pt x="106691" y="252273"/>
                  </a:lnTo>
                  <a:lnTo>
                    <a:pt x="52485" y="252273"/>
                  </a:lnTo>
                  <a:lnTo>
                    <a:pt x="52485" y="61261"/>
                  </a:lnTo>
                  <a:cubicBezTo>
                    <a:pt x="49502" y="63900"/>
                    <a:pt x="45974" y="66395"/>
                    <a:pt x="41902" y="68747"/>
                  </a:cubicBezTo>
                  <a:cubicBezTo>
                    <a:pt x="37829" y="71099"/>
                    <a:pt x="33498" y="73221"/>
                    <a:pt x="28909" y="75114"/>
                  </a:cubicBezTo>
                  <a:cubicBezTo>
                    <a:pt x="24321" y="77007"/>
                    <a:pt x="19560" y="78613"/>
                    <a:pt x="14627" y="79932"/>
                  </a:cubicBezTo>
                  <a:cubicBezTo>
                    <a:pt x="9694" y="81252"/>
                    <a:pt x="4818" y="82198"/>
                    <a:pt x="0" y="82772"/>
                  </a:cubicBezTo>
                  <a:lnTo>
                    <a:pt x="0" y="36998"/>
                  </a:lnTo>
                  <a:cubicBezTo>
                    <a:pt x="14110" y="32868"/>
                    <a:pt x="27418" y="27591"/>
                    <a:pt x="39923" y="21166"/>
                  </a:cubicBezTo>
                  <a:cubicBezTo>
                    <a:pt x="52427" y="14742"/>
                    <a:pt x="63727" y="7686"/>
                    <a:pt x="73823" y="0"/>
                  </a:cubicBez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50000"/>
                </a:lnSpc>
              </a:pPr>
              <a:endParaRPr lang="en-US" sz="2800"/>
            </a:p>
          </p:txBody>
        </p:sp>
        <p:sp>
          <p:nvSpPr>
            <p:cNvPr id="284" name="TextBox 283">
              <a:extLst>
                <a:ext uri="{FF2B5EF4-FFF2-40B4-BE49-F238E27FC236}">
                  <a16:creationId xmlns:a16="http://schemas.microsoft.com/office/drawing/2014/main" id="{1B4313C3-063C-37F1-4D4A-FE8B570829B3}"/>
                </a:ext>
              </a:extLst>
            </p:cNvPr>
            <p:cNvSpPr txBox="1"/>
            <p:nvPr/>
          </p:nvSpPr>
          <p:spPr>
            <a:xfrm>
              <a:off x="21345505" y="-1388668"/>
              <a:ext cx="142108" cy="213691"/>
            </a:xfrm>
            <a:custGeom>
              <a:avLst/>
              <a:gdLst/>
              <a:ahLst/>
              <a:cxnLst/>
              <a:rect l="l" t="t" r="r" b="b"/>
              <a:pathLst>
                <a:path w="178966" h="255198">
                  <a:moveTo>
                    <a:pt x="92924" y="0"/>
                  </a:moveTo>
                  <a:cubicBezTo>
                    <a:pt x="150285" y="0"/>
                    <a:pt x="178966" y="41930"/>
                    <a:pt x="178966" y="125792"/>
                  </a:cubicBezTo>
                  <a:cubicBezTo>
                    <a:pt x="178966" y="167551"/>
                    <a:pt x="171136" y="199558"/>
                    <a:pt x="155476" y="221814"/>
                  </a:cubicBezTo>
                  <a:cubicBezTo>
                    <a:pt x="139817" y="244070"/>
                    <a:pt x="117360" y="255198"/>
                    <a:pt x="88106" y="255198"/>
                  </a:cubicBezTo>
                  <a:cubicBezTo>
                    <a:pt x="29368" y="255198"/>
                    <a:pt x="0" y="213955"/>
                    <a:pt x="0" y="131471"/>
                  </a:cubicBezTo>
                  <a:cubicBezTo>
                    <a:pt x="0" y="88679"/>
                    <a:pt x="7944" y="56070"/>
                    <a:pt x="23833" y="33642"/>
                  </a:cubicBezTo>
                  <a:cubicBezTo>
                    <a:pt x="39722" y="11214"/>
                    <a:pt x="62752" y="0"/>
                    <a:pt x="92924" y="0"/>
                  </a:cubicBezTo>
                  <a:close/>
                  <a:moveTo>
                    <a:pt x="90515" y="41471"/>
                  </a:moveTo>
                  <a:cubicBezTo>
                    <a:pt x="66997" y="41471"/>
                    <a:pt x="55238" y="71012"/>
                    <a:pt x="55238" y="130094"/>
                  </a:cubicBezTo>
                  <a:cubicBezTo>
                    <a:pt x="55238" y="185734"/>
                    <a:pt x="66768" y="213554"/>
                    <a:pt x="89827" y="213554"/>
                  </a:cubicBezTo>
                  <a:cubicBezTo>
                    <a:pt x="112312" y="213554"/>
                    <a:pt x="123555" y="184874"/>
                    <a:pt x="123555" y="127513"/>
                  </a:cubicBezTo>
                  <a:cubicBezTo>
                    <a:pt x="123555" y="70152"/>
                    <a:pt x="112542" y="41471"/>
                    <a:pt x="90515" y="41471"/>
                  </a:cubicBezTo>
                  <a:close/>
                </a:path>
              </a:pathLst>
            </a:custGeom>
            <a:grpFill/>
            <a:ln>
              <a:solidFill>
                <a:schemeClr val="accent1"/>
              </a:solid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50000"/>
                </a:lnSpc>
              </a:pPr>
              <a:endParaRPr lang="en-US" sz="2800" b="1"/>
            </a:p>
          </p:txBody>
        </p:sp>
      </p:grpSp>
      <p:sp>
        <p:nvSpPr>
          <p:cNvPr id="301" name="Rounded Rectangle 45">
            <a:extLst>
              <a:ext uri="{FF2B5EF4-FFF2-40B4-BE49-F238E27FC236}">
                <a16:creationId xmlns:a16="http://schemas.microsoft.com/office/drawing/2014/main" id="{BEE1DF02-BE36-501A-73DD-2843F8AF60E0}"/>
              </a:ext>
            </a:extLst>
          </p:cNvPr>
          <p:cNvSpPr/>
          <p:nvPr/>
        </p:nvSpPr>
        <p:spPr>
          <a:xfrm>
            <a:off x="1140414" y="3521451"/>
            <a:ext cx="5351927" cy="153163"/>
          </a:xfrm>
          <a:prstGeom prst="roundRect">
            <a:avLst>
              <a:gd name="adj" fmla="val 50000"/>
            </a:avLst>
          </a:prstGeom>
          <a:solidFill>
            <a:srgbClr val="0078D4"/>
          </a:solidFill>
          <a:ln>
            <a:noFill/>
          </a:ln>
          <a:effectLst>
            <a:innerShdw blurRad="63500" dist="63500" dir="13500000">
              <a:prstClr val="black">
                <a:alpha val="40000"/>
              </a:prstClr>
            </a:innerShdw>
          </a:effectLst>
        </p:spPr>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Segoe UI" panose="020B0502040204020203" pitchFamily="34" charset="0"/>
              </a:rPr>
              <a:t>OneSecurity </a:t>
            </a:r>
          </a:p>
        </p:txBody>
      </p:sp>
      <p:grpSp>
        <p:nvGrpSpPr>
          <p:cNvPr id="15" name="Group 14">
            <a:extLst>
              <a:ext uri="{FF2B5EF4-FFF2-40B4-BE49-F238E27FC236}">
                <a16:creationId xmlns:a16="http://schemas.microsoft.com/office/drawing/2014/main" id="{0E5B947C-9126-A519-E7B0-CC4C7C326EF4}"/>
              </a:ext>
            </a:extLst>
          </p:cNvPr>
          <p:cNvGrpSpPr/>
          <p:nvPr/>
        </p:nvGrpSpPr>
        <p:grpSpPr>
          <a:xfrm>
            <a:off x="903208" y="1375315"/>
            <a:ext cx="5826337" cy="1094496"/>
            <a:chOff x="730299" y="2207300"/>
            <a:chExt cx="6408971" cy="1094496"/>
          </a:xfrm>
        </p:grpSpPr>
        <p:grpSp>
          <p:nvGrpSpPr>
            <p:cNvPr id="16" name="Group 15">
              <a:extLst>
                <a:ext uri="{FF2B5EF4-FFF2-40B4-BE49-F238E27FC236}">
                  <a16:creationId xmlns:a16="http://schemas.microsoft.com/office/drawing/2014/main" id="{402E4F72-34F5-4C25-DFBA-729867DEE7DB}"/>
                </a:ext>
              </a:extLst>
            </p:cNvPr>
            <p:cNvGrpSpPr/>
            <p:nvPr/>
          </p:nvGrpSpPr>
          <p:grpSpPr>
            <a:xfrm>
              <a:off x="730299" y="2207300"/>
              <a:ext cx="901138" cy="1094495"/>
              <a:chOff x="730299" y="2207300"/>
              <a:chExt cx="991251" cy="1094495"/>
            </a:xfrm>
          </p:grpSpPr>
          <p:sp>
            <p:nvSpPr>
              <p:cNvPr id="106" name="Rounded Rectangle 14">
                <a:extLst>
                  <a:ext uri="{FF2B5EF4-FFF2-40B4-BE49-F238E27FC236}">
                    <a16:creationId xmlns:a16="http://schemas.microsoft.com/office/drawing/2014/main" id="{E3AC3A96-191E-3F66-026B-426E400CB883}"/>
                  </a:ext>
                </a:extLst>
              </p:cNvPr>
              <p:cNvSpPr/>
              <p:nvPr/>
            </p:nvSpPr>
            <p:spPr>
              <a:xfrm>
                <a:off x="730299" y="2207300"/>
                <a:ext cx="991251" cy="1094495"/>
              </a:xfrm>
              <a:prstGeom prst="roundRect">
                <a:avLst>
                  <a:gd name="adj" fmla="val 6586"/>
                </a:avLst>
              </a:prstGeom>
              <a:gradFill flip="none" rotWithShape="1">
                <a:gsLst>
                  <a:gs pos="0">
                    <a:srgbClr val="17518A"/>
                  </a:gs>
                  <a:gs pos="65000">
                    <a:srgbClr val="243A5E"/>
                  </a:gs>
                </a:gsLst>
                <a:path path="circle">
                  <a:fillToRect l="100000" t="100000"/>
                </a:path>
                <a:tileRect r="-100000" b="-100000"/>
              </a:gradFill>
              <a:ln>
                <a:noFill/>
              </a:ln>
              <a:effectLst>
                <a:outerShdw blurRad="63500" dist="38100" dir="2700000" algn="tl" rotWithShape="0">
                  <a:prstClr val="black">
                    <a:alpha val="41000"/>
                  </a:prstClr>
                </a:outerShdw>
              </a:effectLst>
            </p:spPr>
            <p:txBody>
              <a:bodyPr rot="0" spcFirstLastPara="0" vert="horz" wrap="none" lIns="182880" tIns="146304" rIns="183600" bIns="146304"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FFFFFF"/>
                  </a:solidFill>
                  <a:effectLst/>
                  <a:uLnTx/>
                  <a:uFillTx/>
                  <a:latin typeface="Segoe UI Semibold"/>
                  <a:ea typeface="+mn-ea"/>
                  <a:cs typeface="+mn-cs"/>
                </a:endParaRPr>
              </a:p>
            </p:txBody>
          </p:sp>
          <p:sp>
            <p:nvSpPr>
              <p:cNvPr id="107" name="Rounded Rectangle 14">
                <a:extLst>
                  <a:ext uri="{FF2B5EF4-FFF2-40B4-BE49-F238E27FC236}">
                    <a16:creationId xmlns:a16="http://schemas.microsoft.com/office/drawing/2014/main" id="{8C2D99AA-9267-2ED0-3250-E011B8A85FEE}"/>
                  </a:ext>
                </a:extLst>
              </p:cNvPr>
              <p:cNvSpPr/>
              <p:nvPr/>
            </p:nvSpPr>
            <p:spPr>
              <a:xfrm>
                <a:off x="880765" y="2837510"/>
                <a:ext cx="688898" cy="255746"/>
              </a:xfrm>
              <a:prstGeom prst="roundRect">
                <a:avLst>
                  <a:gd name="adj" fmla="val 6586"/>
                </a:avLst>
              </a:prstGeom>
              <a:noFill/>
              <a:ln>
                <a:noFill/>
              </a:ln>
              <a:effectLst/>
            </p:spPr>
            <p:txBody>
              <a:bodyPr rot="0" spcFirstLastPara="0" vert="horz" wrap="square" lIns="0" tIns="0" rIns="0" bIns="0" numCol="1" spcCol="0" rtlCol="0" fromWordArt="0" anchor="ctr" anchorCtr="0" forceAA="0" compatLnSpc="1">
                <a:prstTxWarp prst="textNoShape">
                  <a:avLst/>
                </a:prstTxWarp>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t>Data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t>Factory</a:t>
                </a:r>
              </a:p>
            </p:txBody>
          </p:sp>
        </p:grpSp>
        <p:grpSp>
          <p:nvGrpSpPr>
            <p:cNvPr id="17" name="Group 16">
              <a:extLst>
                <a:ext uri="{FF2B5EF4-FFF2-40B4-BE49-F238E27FC236}">
                  <a16:creationId xmlns:a16="http://schemas.microsoft.com/office/drawing/2014/main" id="{7233315F-F3BD-ACF2-2831-D7A22801D0D7}"/>
                </a:ext>
              </a:extLst>
            </p:cNvPr>
            <p:cNvGrpSpPr/>
            <p:nvPr/>
          </p:nvGrpSpPr>
          <p:grpSpPr>
            <a:xfrm>
              <a:off x="1648651" y="2207300"/>
              <a:ext cx="901138" cy="1094495"/>
              <a:chOff x="1813843" y="2207300"/>
              <a:chExt cx="991251" cy="1094495"/>
            </a:xfrm>
          </p:grpSpPr>
          <p:sp>
            <p:nvSpPr>
              <p:cNvPr id="104" name="Rounded Rectangle 15">
                <a:extLst>
                  <a:ext uri="{FF2B5EF4-FFF2-40B4-BE49-F238E27FC236}">
                    <a16:creationId xmlns:a16="http://schemas.microsoft.com/office/drawing/2014/main" id="{524770DF-1D45-F96B-95B2-26D53EA296CA}"/>
                  </a:ext>
                </a:extLst>
              </p:cNvPr>
              <p:cNvSpPr/>
              <p:nvPr/>
            </p:nvSpPr>
            <p:spPr>
              <a:xfrm>
                <a:off x="1813843" y="2207300"/>
                <a:ext cx="991251" cy="1094495"/>
              </a:xfrm>
              <a:prstGeom prst="roundRect">
                <a:avLst>
                  <a:gd name="adj" fmla="val 6586"/>
                </a:avLst>
              </a:prstGeom>
              <a:gradFill flip="none" rotWithShape="1">
                <a:gsLst>
                  <a:gs pos="0">
                    <a:srgbClr val="17518A"/>
                  </a:gs>
                  <a:gs pos="65000">
                    <a:srgbClr val="243A5E"/>
                  </a:gs>
                </a:gsLst>
                <a:path path="circle">
                  <a:fillToRect l="100000" t="100000"/>
                </a:path>
                <a:tileRect r="-100000" b="-100000"/>
              </a:gradFill>
              <a:ln>
                <a:noFill/>
              </a:ln>
              <a:effectLst>
                <a:outerShdw blurRad="63500" dist="38100" dir="2700000" algn="tl" rotWithShape="0">
                  <a:prstClr val="black">
                    <a:alpha val="41000"/>
                  </a:prstClr>
                </a:outerShdw>
              </a:effectLst>
            </p:spPr>
            <p:txBody>
              <a:bodyPr rot="0" spcFirstLastPara="0" vert="horz" wrap="none" lIns="182880" tIns="146304" rIns="183600" bIns="146304"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FFFFFF"/>
                  </a:solidFill>
                  <a:effectLst/>
                  <a:uLnTx/>
                  <a:uFillTx/>
                  <a:latin typeface="Segoe UI Semibold"/>
                  <a:ea typeface="+mn-ea"/>
                  <a:cs typeface="+mn-cs"/>
                </a:endParaRPr>
              </a:p>
            </p:txBody>
          </p:sp>
          <p:sp>
            <p:nvSpPr>
              <p:cNvPr id="105" name="Rounded Rectangle 15">
                <a:extLst>
                  <a:ext uri="{FF2B5EF4-FFF2-40B4-BE49-F238E27FC236}">
                    <a16:creationId xmlns:a16="http://schemas.microsoft.com/office/drawing/2014/main" id="{0DC4928E-B656-270C-C391-AEBBCDBDA6EA}"/>
                  </a:ext>
                </a:extLst>
              </p:cNvPr>
              <p:cNvSpPr/>
              <p:nvPr/>
            </p:nvSpPr>
            <p:spPr>
              <a:xfrm>
                <a:off x="1872880" y="2837508"/>
                <a:ext cx="871754" cy="255746"/>
              </a:xfrm>
              <a:prstGeom prst="roundRect">
                <a:avLst>
                  <a:gd name="adj" fmla="val 6586"/>
                </a:avLst>
              </a:prstGeom>
              <a:noFill/>
              <a:ln>
                <a:noFill/>
              </a:ln>
              <a:effectLst/>
            </p:spPr>
            <p:txBody>
              <a:bodyPr rot="0" spcFirstLastPara="0" vert="horz" wrap="square" lIns="0" tIns="0" rIns="0" bIns="0" numCol="1" spcCol="0" rtlCol="0" fromWordArt="0" anchor="ctr" anchorCtr="0" forceAA="0" compatLnSpc="1">
                <a:prstTxWarp prst="textNoShape">
                  <a:avLst/>
                </a:prstTxWarp>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t>Synapse Data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t>Engineering</a:t>
                </a:r>
              </a:p>
            </p:txBody>
          </p:sp>
        </p:grpSp>
        <p:grpSp>
          <p:nvGrpSpPr>
            <p:cNvPr id="44" name="Group 43">
              <a:extLst>
                <a:ext uri="{FF2B5EF4-FFF2-40B4-BE49-F238E27FC236}">
                  <a16:creationId xmlns:a16="http://schemas.microsoft.com/office/drawing/2014/main" id="{68E34EF3-41B8-6FC0-7242-B379EABBA255}"/>
                </a:ext>
              </a:extLst>
            </p:cNvPr>
            <p:cNvGrpSpPr/>
            <p:nvPr/>
          </p:nvGrpSpPr>
          <p:grpSpPr>
            <a:xfrm>
              <a:off x="2567003" y="2207300"/>
              <a:ext cx="901138" cy="1094495"/>
              <a:chOff x="2897387" y="2207300"/>
              <a:chExt cx="991251" cy="1094495"/>
            </a:xfrm>
          </p:grpSpPr>
          <p:sp>
            <p:nvSpPr>
              <p:cNvPr id="102" name="Rounded Rectangle 17">
                <a:extLst>
                  <a:ext uri="{FF2B5EF4-FFF2-40B4-BE49-F238E27FC236}">
                    <a16:creationId xmlns:a16="http://schemas.microsoft.com/office/drawing/2014/main" id="{68B9F41B-F6E0-ADD5-F215-8017ABE5B653}"/>
                  </a:ext>
                </a:extLst>
              </p:cNvPr>
              <p:cNvSpPr/>
              <p:nvPr/>
            </p:nvSpPr>
            <p:spPr>
              <a:xfrm>
                <a:off x="2897387" y="2207300"/>
                <a:ext cx="991251" cy="1094495"/>
              </a:xfrm>
              <a:prstGeom prst="roundRect">
                <a:avLst>
                  <a:gd name="adj" fmla="val 6586"/>
                </a:avLst>
              </a:prstGeom>
              <a:gradFill flip="none" rotWithShape="1">
                <a:gsLst>
                  <a:gs pos="0">
                    <a:srgbClr val="17518A"/>
                  </a:gs>
                  <a:gs pos="65000">
                    <a:srgbClr val="243A5E"/>
                  </a:gs>
                </a:gsLst>
                <a:path path="circle">
                  <a:fillToRect l="100000" t="100000"/>
                </a:path>
                <a:tileRect r="-100000" b="-100000"/>
              </a:gradFill>
              <a:ln>
                <a:noFill/>
              </a:ln>
              <a:effectLst>
                <a:outerShdw blurRad="63500" dist="38100" dir="2700000" algn="tl" rotWithShape="0">
                  <a:prstClr val="black">
                    <a:alpha val="41000"/>
                  </a:prstClr>
                </a:outerShdw>
              </a:effectLst>
            </p:spPr>
            <p:txBody>
              <a:bodyPr rot="0" spcFirstLastPara="0" vert="horz" wrap="none" lIns="182880" tIns="146304" rIns="183600" bIns="146304"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FFFFFF"/>
                  </a:solidFill>
                  <a:effectLst/>
                  <a:uLnTx/>
                  <a:uFillTx/>
                  <a:latin typeface="Segoe UI Semibold"/>
                  <a:ea typeface="+mn-ea"/>
                  <a:cs typeface="+mn-cs"/>
                </a:endParaRPr>
              </a:p>
            </p:txBody>
          </p:sp>
          <p:sp>
            <p:nvSpPr>
              <p:cNvPr id="103" name="Rounded Rectangle 17">
                <a:extLst>
                  <a:ext uri="{FF2B5EF4-FFF2-40B4-BE49-F238E27FC236}">
                    <a16:creationId xmlns:a16="http://schemas.microsoft.com/office/drawing/2014/main" id="{CCA88555-8820-6796-A590-5E1422F0805D}"/>
                  </a:ext>
                </a:extLst>
              </p:cNvPr>
              <p:cNvSpPr/>
              <p:nvPr/>
            </p:nvSpPr>
            <p:spPr>
              <a:xfrm>
                <a:off x="2975560" y="2837510"/>
                <a:ext cx="833482" cy="255746"/>
              </a:xfrm>
              <a:prstGeom prst="roundRect">
                <a:avLst>
                  <a:gd name="adj" fmla="val 6586"/>
                </a:avLst>
              </a:prstGeom>
              <a:noFill/>
              <a:ln>
                <a:noFill/>
              </a:ln>
              <a:effectLst/>
            </p:spPr>
            <p:txBody>
              <a:bodyPr rot="0" spcFirstLastPara="0" vert="horz" wrap="square" lIns="0" tIns="0" rIns="0" bIns="0" numCol="1" spcCol="0" rtlCol="0" fromWordArt="0" anchor="ctr" anchorCtr="0" forceAA="0" compatLnSpc="1">
                <a:prstTxWarp prst="textNoShape">
                  <a:avLst/>
                </a:prstTxWarp>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gradFill>
                      <a:gsLst>
                        <a:gs pos="14000">
                          <a:srgbClr val="FFFFFF"/>
                        </a:gs>
                        <a:gs pos="59000">
                          <a:srgbClr val="FFFFFF"/>
                        </a:gs>
                      </a:gsLst>
                      <a:path path="circle">
                        <a:fillToRect l="100000" t="100000"/>
                      </a:path>
                    </a:gradFill>
                    <a:effectLst/>
                    <a:uLnTx/>
                    <a:uFillTx/>
                    <a:latin typeface="Segoe UI Semibold"/>
                    <a:ea typeface="+mn-ea"/>
                    <a:cs typeface="+mn-cs"/>
                  </a:rPr>
                  <a:t>Synapse Data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gradFill>
                      <a:gsLst>
                        <a:gs pos="14000">
                          <a:srgbClr val="FFFFFF"/>
                        </a:gs>
                        <a:gs pos="59000">
                          <a:srgbClr val="FFFFFF"/>
                        </a:gs>
                      </a:gsLst>
                      <a:path path="circle">
                        <a:fillToRect l="100000" t="100000"/>
                      </a:path>
                    </a:gradFill>
                    <a:effectLst/>
                    <a:uLnTx/>
                    <a:uFillTx/>
                    <a:latin typeface="Segoe UI Semibold"/>
                    <a:ea typeface="+mn-ea"/>
                    <a:cs typeface="+mn-cs"/>
                  </a:rPr>
                  <a:t>Science</a:t>
                </a:r>
              </a:p>
            </p:txBody>
          </p:sp>
        </p:grpSp>
        <p:pic>
          <p:nvPicPr>
            <p:cNvPr id="45" name="Graphic 226">
              <a:extLst>
                <a:ext uri="{FF2B5EF4-FFF2-40B4-BE49-F238E27FC236}">
                  <a16:creationId xmlns:a16="http://schemas.microsoft.com/office/drawing/2014/main" id="{1289DB16-EE17-9D9B-D99B-9AE6ED1A61B4}"/>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2453" r="-2453"/>
            <a:stretch/>
          </p:blipFill>
          <p:spPr>
            <a:xfrm>
              <a:off x="1008036" y="2359685"/>
              <a:ext cx="345665" cy="329502"/>
            </a:xfrm>
            <a:prstGeom prst="rect">
              <a:avLst/>
            </a:prstGeom>
          </p:spPr>
        </p:pic>
        <p:pic>
          <p:nvPicPr>
            <p:cNvPr id="46" name="Graphic 227">
              <a:extLst>
                <a:ext uri="{FF2B5EF4-FFF2-40B4-BE49-F238E27FC236}">
                  <a16:creationId xmlns:a16="http://schemas.microsoft.com/office/drawing/2014/main" id="{F4BF8AC4-3F29-94EB-5AAB-4E3F889140AF}"/>
                </a:ext>
              </a:extLst>
            </p:cNvPr>
            <p:cNvPicPr>
              <a:picLocks noChangeAspect="1"/>
            </p:cNvPicPr>
            <p:nvPr/>
          </p:nvPicPr>
          <p:blipFill rotWithShape="1">
            <a:blip r:embed="rId8">
              <a:extLst>
                <a:ext uri="{96DAC541-7B7A-43D3-8B79-37D633B846F1}">
                  <asvg:svgBlip xmlns:asvg="http://schemas.microsoft.com/office/drawing/2016/SVG/main" r:embed="rId9"/>
                </a:ext>
              </a:extLst>
            </a:blip>
            <a:srcRect l="-2453" r="-2453"/>
            <a:stretch/>
          </p:blipFill>
          <p:spPr>
            <a:xfrm>
              <a:off x="1926388" y="2359686"/>
              <a:ext cx="345664" cy="329500"/>
            </a:xfrm>
            <a:prstGeom prst="rect">
              <a:avLst/>
            </a:prstGeom>
          </p:spPr>
        </p:pic>
        <p:pic>
          <p:nvPicPr>
            <p:cNvPr id="47" name="Graphic 228">
              <a:extLst>
                <a:ext uri="{FF2B5EF4-FFF2-40B4-BE49-F238E27FC236}">
                  <a16:creationId xmlns:a16="http://schemas.microsoft.com/office/drawing/2014/main" id="{A463D372-9988-DB20-53DC-772A2A9246C9}"/>
                </a:ext>
              </a:extLst>
            </p:cNvPr>
            <p:cNvPicPr>
              <a:picLocks noChangeAspect="1"/>
            </p:cNvPicPr>
            <p:nvPr/>
          </p:nvPicPr>
          <p:blipFill rotWithShape="1">
            <a:blip r:embed="rId10">
              <a:extLst>
                <a:ext uri="{96DAC541-7B7A-43D3-8B79-37D633B846F1}">
                  <asvg:svgBlip xmlns:asvg="http://schemas.microsoft.com/office/drawing/2016/SVG/main" r:embed="rId11"/>
                </a:ext>
              </a:extLst>
            </a:blip>
            <a:srcRect l="-2453" r="-2453"/>
            <a:stretch/>
          </p:blipFill>
          <p:spPr>
            <a:xfrm>
              <a:off x="2844740" y="2359685"/>
              <a:ext cx="345665" cy="329502"/>
            </a:xfrm>
            <a:prstGeom prst="rect">
              <a:avLst/>
            </a:prstGeom>
          </p:spPr>
        </p:pic>
        <p:grpSp>
          <p:nvGrpSpPr>
            <p:cNvPr id="86" name="Group 85">
              <a:extLst>
                <a:ext uri="{FF2B5EF4-FFF2-40B4-BE49-F238E27FC236}">
                  <a16:creationId xmlns:a16="http://schemas.microsoft.com/office/drawing/2014/main" id="{1F1DFB68-535A-D196-42C0-B034D6AA2AFD}"/>
                </a:ext>
              </a:extLst>
            </p:cNvPr>
            <p:cNvGrpSpPr/>
            <p:nvPr/>
          </p:nvGrpSpPr>
          <p:grpSpPr>
            <a:xfrm>
              <a:off x="3485355" y="2207301"/>
              <a:ext cx="901138" cy="1094495"/>
              <a:chOff x="3980931" y="2207301"/>
              <a:chExt cx="991251" cy="1094495"/>
            </a:xfrm>
          </p:grpSpPr>
          <p:sp>
            <p:nvSpPr>
              <p:cNvPr id="100" name="Rounded Rectangle 16">
                <a:extLst>
                  <a:ext uri="{FF2B5EF4-FFF2-40B4-BE49-F238E27FC236}">
                    <a16:creationId xmlns:a16="http://schemas.microsoft.com/office/drawing/2014/main" id="{0CDC6EAA-323C-09E0-9324-1B139B256A3A}"/>
                  </a:ext>
                </a:extLst>
              </p:cNvPr>
              <p:cNvSpPr/>
              <p:nvPr/>
            </p:nvSpPr>
            <p:spPr>
              <a:xfrm>
                <a:off x="3980931" y="2207301"/>
                <a:ext cx="991251" cy="1094495"/>
              </a:xfrm>
              <a:prstGeom prst="roundRect">
                <a:avLst>
                  <a:gd name="adj" fmla="val 6586"/>
                </a:avLst>
              </a:prstGeom>
              <a:gradFill flip="none" rotWithShape="1">
                <a:gsLst>
                  <a:gs pos="0">
                    <a:srgbClr val="17518A"/>
                  </a:gs>
                  <a:gs pos="65000">
                    <a:srgbClr val="243A5E"/>
                  </a:gs>
                </a:gsLst>
                <a:path path="circle">
                  <a:fillToRect l="100000" t="100000"/>
                </a:path>
                <a:tileRect r="-100000" b="-100000"/>
              </a:gradFill>
              <a:ln>
                <a:noFill/>
              </a:ln>
              <a:effectLst>
                <a:outerShdw blurRad="63500" dist="38100" dir="2700000" algn="tl" rotWithShape="0">
                  <a:prstClr val="black">
                    <a:alpha val="41000"/>
                  </a:prstClr>
                </a:outerShdw>
              </a:effectLst>
            </p:spPr>
            <p:txBody>
              <a:bodyPr rot="0" spcFirstLastPara="0" vert="horz" wrap="none" lIns="182880" tIns="146304" rIns="183600" bIns="146304"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FFFFFF"/>
                  </a:solidFill>
                  <a:effectLst/>
                  <a:uLnTx/>
                  <a:uFillTx/>
                  <a:latin typeface="Segoe UI Semibold"/>
                  <a:ea typeface="+mn-ea"/>
                  <a:cs typeface="+mn-cs"/>
                </a:endParaRPr>
              </a:p>
            </p:txBody>
          </p:sp>
          <p:sp>
            <p:nvSpPr>
              <p:cNvPr id="101" name="Rounded Rectangle 244">
                <a:extLst>
                  <a:ext uri="{FF2B5EF4-FFF2-40B4-BE49-F238E27FC236}">
                    <a16:creationId xmlns:a16="http://schemas.microsoft.com/office/drawing/2014/main" id="{45753E5F-B131-6012-CE22-D5E99E76E65B}"/>
                  </a:ext>
                </a:extLst>
              </p:cNvPr>
              <p:cNvSpPr/>
              <p:nvPr/>
            </p:nvSpPr>
            <p:spPr>
              <a:xfrm>
                <a:off x="4059104" y="2837509"/>
                <a:ext cx="833483" cy="255746"/>
              </a:xfrm>
              <a:prstGeom prst="roundRect">
                <a:avLst>
                  <a:gd name="adj" fmla="val 6586"/>
                </a:avLst>
              </a:prstGeom>
              <a:noFill/>
              <a:ln>
                <a:noFill/>
              </a:ln>
              <a:effectLst/>
            </p:spPr>
            <p:txBody>
              <a:bodyPr rot="0" spcFirstLastPara="0" vert="horz" wrap="square" lIns="0" tIns="0" rIns="0" bIns="0" numCol="1" spcCol="0" rtlCol="0" fromWordArt="0" anchor="ctr" anchorCtr="0" forceAA="0" compatLnSpc="1">
                <a:prstTxWarp prst="textNoShape">
                  <a:avLst/>
                </a:prstTxWarp>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gradFill>
                      <a:gsLst>
                        <a:gs pos="14000">
                          <a:srgbClr val="FFFFFF"/>
                        </a:gs>
                        <a:gs pos="59000">
                          <a:srgbClr val="FFFFFF"/>
                        </a:gs>
                      </a:gsLst>
                      <a:path path="circle">
                        <a:fillToRect l="100000" t="100000"/>
                      </a:path>
                    </a:gradFill>
                    <a:effectLst/>
                    <a:uLnTx/>
                    <a:uFillTx/>
                    <a:latin typeface="Segoe UI Semibold"/>
                    <a:ea typeface="+mn-ea"/>
                    <a:cs typeface="+mn-cs"/>
                  </a:rPr>
                  <a:t>Synapse Data</a:t>
                </a:r>
                <a:br>
                  <a:rPr kumimoji="0" lang="en-US" sz="800" b="0" i="0" u="none" strike="noStrike" kern="0" cap="none" spc="0" normalizeH="0" baseline="0" noProof="0" dirty="0">
                    <a:ln>
                      <a:noFill/>
                    </a:ln>
                    <a:gradFill>
                      <a:gsLst>
                        <a:gs pos="14000">
                          <a:srgbClr val="FFFFFF"/>
                        </a:gs>
                        <a:gs pos="59000">
                          <a:srgbClr val="FFFFFF"/>
                        </a:gs>
                      </a:gsLst>
                      <a:path path="circle">
                        <a:fillToRect l="100000" t="100000"/>
                      </a:path>
                    </a:gradFill>
                    <a:effectLst/>
                    <a:uLnTx/>
                    <a:uFillTx/>
                    <a:latin typeface="Segoe UI Semibold"/>
                    <a:ea typeface="+mn-ea"/>
                    <a:cs typeface="+mn-cs"/>
                  </a:rPr>
                </a:br>
                <a:r>
                  <a:rPr kumimoji="0" lang="en-US" sz="800" b="0" i="0" u="none" strike="noStrike" kern="0" cap="none" spc="0" normalizeH="0" baseline="0" noProof="0" dirty="0">
                    <a:ln>
                      <a:noFill/>
                    </a:ln>
                    <a:gradFill>
                      <a:gsLst>
                        <a:gs pos="14000">
                          <a:srgbClr val="FFFFFF"/>
                        </a:gs>
                        <a:gs pos="59000">
                          <a:srgbClr val="FFFFFF"/>
                        </a:gs>
                      </a:gsLst>
                      <a:path path="circle">
                        <a:fillToRect l="100000" t="100000"/>
                      </a:path>
                    </a:gradFill>
                    <a:effectLst/>
                    <a:uLnTx/>
                    <a:uFillTx/>
                    <a:latin typeface="Segoe UI Semibold"/>
                    <a:ea typeface="+mn-ea"/>
                    <a:cs typeface="+mn-cs"/>
                  </a:rPr>
                  <a:t>Warehousing</a:t>
                </a:r>
              </a:p>
            </p:txBody>
          </p:sp>
        </p:grpSp>
        <p:pic>
          <p:nvPicPr>
            <p:cNvPr id="87" name="Graphic 230">
              <a:extLst>
                <a:ext uri="{FF2B5EF4-FFF2-40B4-BE49-F238E27FC236}">
                  <a16:creationId xmlns:a16="http://schemas.microsoft.com/office/drawing/2014/main" id="{5E66FD30-1D13-E3EF-51F4-1D05FFFD7FE2}"/>
                </a:ext>
              </a:extLst>
            </p:cNvPr>
            <p:cNvPicPr>
              <a:picLocks noChangeAspect="1"/>
            </p:cNvPicPr>
            <p:nvPr/>
          </p:nvPicPr>
          <p:blipFill rotWithShape="1">
            <a:blip r:embed="rId12">
              <a:extLst>
                <a:ext uri="{96DAC541-7B7A-43D3-8B79-37D633B846F1}">
                  <asvg:svgBlip xmlns:asvg="http://schemas.microsoft.com/office/drawing/2016/SVG/main" r:embed="rId13"/>
                </a:ext>
              </a:extLst>
            </a:blip>
            <a:srcRect l="-2453" r="-2453"/>
            <a:stretch/>
          </p:blipFill>
          <p:spPr>
            <a:xfrm>
              <a:off x="3753230" y="2350285"/>
              <a:ext cx="365388" cy="348303"/>
            </a:xfrm>
            <a:prstGeom prst="rect">
              <a:avLst/>
            </a:prstGeom>
          </p:spPr>
        </p:pic>
        <p:grpSp>
          <p:nvGrpSpPr>
            <p:cNvPr id="88" name="Group 87">
              <a:extLst>
                <a:ext uri="{FF2B5EF4-FFF2-40B4-BE49-F238E27FC236}">
                  <a16:creationId xmlns:a16="http://schemas.microsoft.com/office/drawing/2014/main" id="{1DF4D84D-0253-152C-8FD1-2295FCA4DC73}"/>
                </a:ext>
              </a:extLst>
            </p:cNvPr>
            <p:cNvGrpSpPr/>
            <p:nvPr/>
          </p:nvGrpSpPr>
          <p:grpSpPr>
            <a:xfrm>
              <a:off x="4403707" y="2207300"/>
              <a:ext cx="901138" cy="1094495"/>
              <a:chOff x="5064475" y="2207300"/>
              <a:chExt cx="991251" cy="1094495"/>
            </a:xfrm>
          </p:grpSpPr>
          <p:sp>
            <p:nvSpPr>
              <p:cNvPr id="98" name="Rounded Rectangle 18">
                <a:extLst>
                  <a:ext uri="{FF2B5EF4-FFF2-40B4-BE49-F238E27FC236}">
                    <a16:creationId xmlns:a16="http://schemas.microsoft.com/office/drawing/2014/main" id="{6D7FB8E3-A196-4403-FE1F-E3B90DFD0616}"/>
                  </a:ext>
                </a:extLst>
              </p:cNvPr>
              <p:cNvSpPr/>
              <p:nvPr/>
            </p:nvSpPr>
            <p:spPr>
              <a:xfrm>
                <a:off x="5064475" y="2207300"/>
                <a:ext cx="991251" cy="1094495"/>
              </a:xfrm>
              <a:prstGeom prst="roundRect">
                <a:avLst>
                  <a:gd name="adj" fmla="val 6586"/>
                </a:avLst>
              </a:prstGeom>
              <a:gradFill flip="none" rotWithShape="1">
                <a:gsLst>
                  <a:gs pos="0">
                    <a:srgbClr val="17518A"/>
                  </a:gs>
                  <a:gs pos="65000">
                    <a:srgbClr val="243A5E"/>
                  </a:gs>
                </a:gsLst>
                <a:path path="circle">
                  <a:fillToRect l="100000" t="100000"/>
                </a:path>
                <a:tileRect r="-100000" b="-100000"/>
              </a:gradFill>
              <a:ln>
                <a:noFill/>
              </a:ln>
              <a:effectLst>
                <a:outerShdw blurRad="63500" dist="38100" dir="2700000" algn="tl" rotWithShape="0">
                  <a:prstClr val="black">
                    <a:alpha val="41000"/>
                  </a:prstClr>
                </a:outerShdw>
              </a:effectLst>
            </p:spPr>
            <p:txBody>
              <a:bodyPr rot="0" spcFirstLastPara="0" vert="horz" wrap="none" lIns="182880" tIns="146304" rIns="183600" bIns="146304"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FFFFFF"/>
                  </a:solidFill>
                  <a:effectLst/>
                  <a:uLnTx/>
                  <a:uFillTx/>
                  <a:latin typeface="Segoe UI Semibold"/>
                  <a:ea typeface="+mn-ea"/>
                  <a:cs typeface="+mn-cs"/>
                </a:endParaRPr>
              </a:p>
            </p:txBody>
          </p:sp>
          <p:sp>
            <p:nvSpPr>
              <p:cNvPr id="99" name="Rounded Rectangle 18">
                <a:extLst>
                  <a:ext uri="{FF2B5EF4-FFF2-40B4-BE49-F238E27FC236}">
                    <a16:creationId xmlns:a16="http://schemas.microsoft.com/office/drawing/2014/main" id="{76A21245-8F86-8F48-3D3C-867F15AEA2B0}"/>
                  </a:ext>
                </a:extLst>
              </p:cNvPr>
              <p:cNvSpPr/>
              <p:nvPr/>
            </p:nvSpPr>
            <p:spPr>
              <a:xfrm>
                <a:off x="5067371" y="2837508"/>
                <a:ext cx="984039" cy="255746"/>
              </a:xfrm>
              <a:prstGeom prst="roundRect">
                <a:avLst>
                  <a:gd name="adj" fmla="val 6586"/>
                </a:avLst>
              </a:prstGeom>
              <a:noFill/>
              <a:ln>
                <a:noFill/>
              </a:ln>
              <a:effectLst/>
            </p:spPr>
            <p:txBody>
              <a:bodyPr rot="0" spcFirstLastPara="0" vert="horz" wrap="square" lIns="0" tIns="0" rIns="0" bIns="0" numCol="1" spcCol="0" rtlCol="0" fromWordArt="0" anchor="ctr" anchorCtr="0" forceAA="0" compatLnSpc="1">
                <a:prstTxWarp prst="textNoShape">
                  <a:avLst/>
                </a:prstTxWarp>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gradFill>
                      <a:gsLst>
                        <a:gs pos="14000">
                          <a:srgbClr val="FFFFFF"/>
                        </a:gs>
                        <a:gs pos="59000">
                          <a:srgbClr val="FFFFFF"/>
                        </a:gs>
                      </a:gsLst>
                      <a:path path="circle">
                        <a:fillToRect l="100000" t="100000"/>
                      </a:path>
                    </a:gradFill>
                    <a:effectLst/>
                    <a:uLnTx/>
                    <a:uFillTx/>
                    <a:latin typeface="Segoe UI Semibold"/>
                    <a:ea typeface="+mn-ea"/>
                    <a:cs typeface="+mn-cs"/>
                  </a:rPr>
                  <a:t>Synapse Real </a:t>
                </a:r>
                <a:br>
                  <a:rPr kumimoji="0" lang="en-US" sz="800" b="0" i="0" u="none" strike="noStrike" kern="0" cap="none" spc="0" normalizeH="0" baseline="0" noProof="0" dirty="0">
                    <a:ln>
                      <a:noFill/>
                    </a:ln>
                    <a:gradFill>
                      <a:gsLst>
                        <a:gs pos="14000">
                          <a:srgbClr val="FFFFFF"/>
                        </a:gs>
                        <a:gs pos="59000">
                          <a:srgbClr val="FFFFFF"/>
                        </a:gs>
                      </a:gsLst>
                      <a:path path="circle">
                        <a:fillToRect l="100000" t="100000"/>
                      </a:path>
                    </a:gradFill>
                    <a:effectLst/>
                    <a:uLnTx/>
                    <a:uFillTx/>
                    <a:latin typeface="Segoe UI Semibold"/>
                    <a:ea typeface="+mn-ea"/>
                    <a:cs typeface="+mn-cs"/>
                  </a:rPr>
                </a:br>
                <a:r>
                  <a:rPr kumimoji="0" lang="en-US" sz="800" b="0" i="0" u="none" strike="noStrike" kern="0" cap="none" spc="0" normalizeH="0" baseline="0" noProof="0" dirty="0">
                    <a:ln>
                      <a:noFill/>
                    </a:ln>
                    <a:gradFill>
                      <a:gsLst>
                        <a:gs pos="14000">
                          <a:srgbClr val="FFFFFF"/>
                        </a:gs>
                        <a:gs pos="59000">
                          <a:srgbClr val="FFFFFF"/>
                        </a:gs>
                      </a:gsLst>
                      <a:path path="circle">
                        <a:fillToRect l="100000" t="100000"/>
                      </a:path>
                    </a:gradFill>
                    <a:effectLst/>
                    <a:uLnTx/>
                    <a:uFillTx/>
                    <a:latin typeface="Segoe UI Semibold"/>
                    <a:ea typeface="+mn-ea"/>
                    <a:cs typeface="+mn-cs"/>
                  </a:rPr>
                  <a:t>Time Analytics</a:t>
                </a:r>
              </a:p>
            </p:txBody>
          </p:sp>
        </p:grpSp>
        <p:pic>
          <p:nvPicPr>
            <p:cNvPr id="89" name="Graphic 232">
              <a:extLst>
                <a:ext uri="{FF2B5EF4-FFF2-40B4-BE49-F238E27FC236}">
                  <a16:creationId xmlns:a16="http://schemas.microsoft.com/office/drawing/2014/main" id="{A9E1CEB3-C6E8-5626-8AED-8AC3245A72C4}"/>
                </a:ext>
              </a:extLst>
            </p:cNvPr>
            <p:cNvPicPr>
              <a:picLocks noChangeAspect="1"/>
            </p:cNvPicPr>
            <p:nvPr/>
          </p:nvPicPr>
          <p:blipFill rotWithShape="1">
            <a:blip r:embed="rId14">
              <a:extLst>
                <a:ext uri="{96DAC541-7B7A-43D3-8B79-37D633B846F1}">
                  <asvg:svgBlip xmlns:asvg="http://schemas.microsoft.com/office/drawing/2016/SVG/main" r:embed="rId15"/>
                </a:ext>
              </a:extLst>
            </a:blip>
            <a:srcRect l="-2453" r="-2453"/>
            <a:stretch/>
          </p:blipFill>
          <p:spPr>
            <a:xfrm>
              <a:off x="4673509" y="2352121"/>
              <a:ext cx="361534" cy="344629"/>
            </a:xfrm>
            <a:prstGeom prst="rect">
              <a:avLst/>
            </a:prstGeom>
          </p:spPr>
        </p:pic>
        <p:grpSp>
          <p:nvGrpSpPr>
            <p:cNvPr id="90" name="Group 89">
              <a:extLst>
                <a:ext uri="{FF2B5EF4-FFF2-40B4-BE49-F238E27FC236}">
                  <a16:creationId xmlns:a16="http://schemas.microsoft.com/office/drawing/2014/main" id="{D5992F15-60D7-6FC9-9CFC-AF8FB86BD47A}"/>
                </a:ext>
              </a:extLst>
            </p:cNvPr>
            <p:cNvGrpSpPr/>
            <p:nvPr/>
          </p:nvGrpSpPr>
          <p:grpSpPr>
            <a:xfrm>
              <a:off x="5322059" y="2207300"/>
              <a:ext cx="900000" cy="1094495"/>
              <a:chOff x="6148019" y="2207300"/>
              <a:chExt cx="989999" cy="1094495"/>
            </a:xfrm>
          </p:grpSpPr>
          <p:sp>
            <p:nvSpPr>
              <p:cNvPr id="96" name="Rounded Rectangle 19">
                <a:extLst>
                  <a:ext uri="{FF2B5EF4-FFF2-40B4-BE49-F238E27FC236}">
                    <a16:creationId xmlns:a16="http://schemas.microsoft.com/office/drawing/2014/main" id="{F31404E6-0385-9A9E-EB0C-8FE89E1E0A2B}"/>
                  </a:ext>
                </a:extLst>
              </p:cNvPr>
              <p:cNvSpPr/>
              <p:nvPr/>
            </p:nvSpPr>
            <p:spPr>
              <a:xfrm>
                <a:off x="6148019" y="2207300"/>
                <a:ext cx="989999" cy="1094495"/>
              </a:xfrm>
              <a:prstGeom prst="roundRect">
                <a:avLst>
                  <a:gd name="adj" fmla="val 6586"/>
                </a:avLst>
              </a:prstGeom>
              <a:gradFill flip="none" rotWithShape="1">
                <a:gsLst>
                  <a:gs pos="0">
                    <a:srgbClr val="17518A"/>
                  </a:gs>
                  <a:gs pos="65000">
                    <a:srgbClr val="243A5E"/>
                  </a:gs>
                </a:gsLst>
                <a:path path="circle">
                  <a:fillToRect l="100000" t="100000"/>
                </a:path>
                <a:tileRect r="-100000" b="-100000"/>
              </a:gradFill>
              <a:ln>
                <a:noFill/>
              </a:ln>
              <a:effectLst>
                <a:outerShdw blurRad="63500" dist="38100" dir="2700000" algn="tl" rotWithShape="0">
                  <a:prstClr val="black">
                    <a:alpha val="41000"/>
                  </a:prstClr>
                </a:outerShdw>
              </a:effectLst>
            </p:spPr>
            <p:txBody>
              <a:bodyPr rot="0" spcFirstLastPara="0" vert="horz" wrap="none" lIns="182880" tIns="146304" rIns="183600" bIns="146304"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FFFFFF"/>
                  </a:solidFill>
                  <a:effectLst/>
                  <a:uLnTx/>
                  <a:uFillTx/>
                  <a:latin typeface="Segoe UI Semibold"/>
                  <a:ea typeface="+mn-ea"/>
                  <a:cs typeface="+mn-cs"/>
                </a:endParaRPr>
              </a:p>
            </p:txBody>
          </p:sp>
          <p:sp>
            <p:nvSpPr>
              <p:cNvPr id="97" name="Rounded Rectangle 19">
                <a:extLst>
                  <a:ext uri="{FF2B5EF4-FFF2-40B4-BE49-F238E27FC236}">
                    <a16:creationId xmlns:a16="http://schemas.microsoft.com/office/drawing/2014/main" id="{95CC1537-B0EC-9B10-34C1-9E0E9793DC84}"/>
                  </a:ext>
                </a:extLst>
              </p:cNvPr>
              <p:cNvSpPr/>
              <p:nvPr/>
            </p:nvSpPr>
            <p:spPr>
              <a:xfrm>
                <a:off x="6283601" y="2901452"/>
                <a:ext cx="718667" cy="127873"/>
              </a:xfrm>
              <a:prstGeom prst="roundRect">
                <a:avLst>
                  <a:gd name="adj" fmla="val 6586"/>
                </a:avLst>
              </a:prstGeom>
              <a:noFill/>
              <a:ln>
                <a:noFill/>
              </a:ln>
              <a:effectLst/>
            </p:spPr>
            <p:txBody>
              <a:bodyPr rot="0" spcFirstLastPara="0" vert="horz" wrap="square" lIns="0" tIns="0" rIns="0" bIns="0" numCol="1" spcCol="0" rtlCol="0" fromWordArt="0" anchor="ctr" anchorCtr="0" forceAA="0" compatLnSpc="1">
                <a:prstTxWarp prst="textNoShape">
                  <a:avLst/>
                </a:prstTxWarp>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gradFill>
                      <a:gsLst>
                        <a:gs pos="14000">
                          <a:srgbClr val="FFFFFF"/>
                        </a:gs>
                        <a:gs pos="59000">
                          <a:srgbClr val="FFFFFF"/>
                        </a:gs>
                      </a:gsLst>
                      <a:path path="circle">
                        <a:fillToRect l="100000" t="100000"/>
                      </a:path>
                    </a:gradFill>
                    <a:effectLst/>
                    <a:uLnTx/>
                    <a:uFillTx/>
                    <a:latin typeface="Segoe UI Semibold"/>
                    <a:ea typeface="+mn-ea"/>
                    <a:cs typeface="+mn-cs"/>
                  </a:rPr>
                  <a:t>Power BI</a:t>
                </a:r>
              </a:p>
            </p:txBody>
          </p:sp>
        </p:grpSp>
        <p:pic>
          <p:nvPicPr>
            <p:cNvPr id="91" name="Graphic 234">
              <a:extLst>
                <a:ext uri="{FF2B5EF4-FFF2-40B4-BE49-F238E27FC236}">
                  <a16:creationId xmlns:a16="http://schemas.microsoft.com/office/drawing/2014/main" id="{29FE196D-A6D5-760D-ABB7-27D3436E6895}"/>
                </a:ext>
              </a:extLst>
            </p:cNvPr>
            <p:cNvPicPr>
              <a:picLocks noChangeAspect="1"/>
            </p:cNvPicPr>
            <p:nvPr/>
          </p:nvPicPr>
          <p:blipFill rotWithShape="1">
            <a:blip r:embed="rId16">
              <a:extLst>
                <a:ext uri="{96DAC541-7B7A-43D3-8B79-37D633B846F1}">
                  <asvg:svgBlip xmlns:asvg="http://schemas.microsoft.com/office/drawing/2016/SVG/main" r:embed="rId17"/>
                </a:ext>
              </a:extLst>
            </a:blip>
            <a:srcRect l="-2453" r="-2453"/>
            <a:stretch/>
          </p:blipFill>
          <p:spPr>
            <a:xfrm>
              <a:off x="5599227" y="2359685"/>
              <a:ext cx="345665" cy="329502"/>
            </a:xfrm>
            <a:prstGeom prst="rect">
              <a:avLst/>
            </a:prstGeom>
          </p:spPr>
        </p:pic>
        <p:grpSp>
          <p:nvGrpSpPr>
            <p:cNvPr id="92" name="Group 91">
              <a:extLst>
                <a:ext uri="{FF2B5EF4-FFF2-40B4-BE49-F238E27FC236}">
                  <a16:creationId xmlns:a16="http://schemas.microsoft.com/office/drawing/2014/main" id="{2D8DF40C-CEF8-EEFE-66EC-695C6136B39C}"/>
                </a:ext>
              </a:extLst>
            </p:cNvPr>
            <p:cNvGrpSpPr/>
            <p:nvPr/>
          </p:nvGrpSpPr>
          <p:grpSpPr>
            <a:xfrm>
              <a:off x="6239270" y="2207300"/>
              <a:ext cx="900000" cy="1094495"/>
              <a:chOff x="7231563" y="2207300"/>
              <a:chExt cx="990000" cy="1094495"/>
            </a:xfrm>
          </p:grpSpPr>
          <p:sp>
            <p:nvSpPr>
              <p:cNvPr id="94" name="Rounded Rectangle 19">
                <a:extLst>
                  <a:ext uri="{FF2B5EF4-FFF2-40B4-BE49-F238E27FC236}">
                    <a16:creationId xmlns:a16="http://schemas.microsoft.com/office/drawing/2014/main" id="{FDDF0BC7-EC6E-F8B6-3164-8A3D60EC05D2}"/>
                  </a:ext>
                </a:extLst>
              </p:cNvPr>
              <p:cNvSpPr/>
              <p:nvPr/>
            </p:nvSpPr>
            <p:spPr>
              <a:xfrm>
                <a:off x="7231563" y="2207300"/>
                <a:ext cx="990000" cy="1094495"/>
              </a:xfrm>
              <a:prstGeom prst="roundRect">
                <a:avLst>
                  <a:gd name="adj" fmla="val 6586"/>
                </a:avLst>
              </a:prstGeom>
              <a:gradFill flip="none" rotWithShape="1">
                <a:gsLst>
                  <a:gs pos="0">
                    <a:srgbClr val="17518A"/>
                  </a:gs>
                  <a:gs pos="65000">
                    <a:srgbClr val="243A5E"/>
                  </a:gs>
                </a:gsLst>
                <a:path path="circle">
                  <a:fillToRect l="100000" t="100000"/>
                </a:path>
                <a:tileRect r="-100000" b="-100000"/>
              </a:gradFill>
              <a:ln>
                <a:noFill/>
              </a:ln>
              <a:effectLst>
                <a:outerShdw blurRad="63500" dist="38100" dir="2700000" algn="tl" rotWithShape="0">
                  <a:prstClr val="black">
                    <a:alpha val="41000"/>
                  </a:prstClr>
                </a:outerShdw>
              </a:effectLst>
            </p:spPr>
            <p:txBody>
              <a:bodyPr rot="0" spcFirstLastPara="0" vert="horz" wrap="none" lIns="182880" tIns="146304" rIns="183600" bIns="146304"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FFFFFF"/>
                  </a:solidFill>
                  <a:effectLst/>
                  <a:uLnTx/>
                  <a:uFillTx/>
                  <a:latin typeface="Segoe UI Semibold"/>
                  <a:ea typeface="+mn-ea"/>
                  <a:cs typeface="+mn-cs"/>
                </a:endParaRPr>
              </a:p>
            </p:txBody>
          </p:sp>
          <p:sp>
            <p:nvSpPr>
              <p:cNvPr id="95" name="Rounded Rectangle 19">
                <a:extLst>
                  <a:ext uri="{FF2B5EF4-FFF2-40B4-BE49-F238E27FC236}">
                    <a16:creationId xmlns:a16="http://schemas.microsoft.com/office/drawing/2014/main" id="{55EF5DE2-F935-7876-483A-32B3B00E235D}"/>
                  </a:ext>
                </a:extLst>
              </p:cNvPr>
              <p:cNvSpPr/>
              <p:nvPr/>
            </p:nvSpPr>
            <p:spPr>
              <a:xfrm>
                <a:off x="7280506" y="2837515"/>
                <a:ext cx="892113" cy="255746"/>
              </a:xfrm>
              <a:prstGeom prst="roundRect">
                <a:avLst>
                  <a:gd name="adj" fmla="val 6586"/>
                </a:avLst>
              </a:prstGeom>
              <a:noFill/>
              <a:ln>
                <a:noFill/>
              </a:ln>
              <a:effectLst/>
            </p:spPr>
            <p:txBody>
              <a:bodyPr rot="0" spcFirstLastPara="0" vert="horz" wrap="square" lIns="0" tIns="0" rIns="0" bIns="0" numCol="1" spcCol="0" rtlCol="0" fromWordArt="0" anchor="ctr" anchorCtr="0" forceAA="0" compatLnSpc="1">
                <a:prstTxWarp prst="textNoShape">
                  <a:avLst/>
                </a:prstTxWarp>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t>Data</a:t>
                </a:r>
                <a:br>
                  <a:rPr kumimoji="0" lang="en-US" sz="800" b="0" i="0" u="none" strike="noStrike" kern="120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br>
                <a:r>
                  <a:rPr kumimoji="0" lang="en-US" sz="800" b="0" i="0" u="none" strike="noStrike" kern="120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t>Activator</a:t>
                </a:r>
              </a:p>
            </p:txBody>
          </p:sp>
        </p:grpSp>
        <p:pic>
          <p:nvPicPr>
            <p:cNvPr id="93" name="Graphic 236">
              <a:extLst>
                <a:ext uri="{FF2B5EF4-FFF2-40B4-BE49-F238E27FC236}">
                  <a16:creationId xmlns:a16="http://schemas.microsoft.com/office/drawing/2014/main" id="{FBB1B001-064F-7F1A-74B3-33497C0D4142}"/>
                </a:ext>
              </a:extLst>
            </p:cNvPr>
            <p:cNvPicPr>
              <a:picLocks noChangeAspect="1"/>
            </p:cNvPicPr>
            <p:nvPr/>
          </p:nvPicPr>
          <p:blipFill>
            <a:blip r:embed="rId18">
              <a:alphaModFix/>
              <a:extLst>
                <a:ext uri="{96DAC541-7B7A-43D3-8B79-37D633B846F1}">
                  <asvg:svgBlip xmlns:asvg="http://schemas.microsoft.com/office/drawing/2016/SVG/main" r:embed="rId19"/>
                </a:ext>
              </a:extLst>
            </a:blip>
            <a:stretch>
              <a:fillRect/>
            </a:stretch>
          </p:blipFill>
          <p:spPr>
            <a:xfrm>
              <a:off x="6559530" y="2442185"/>
              <a:ext cx="259480" cy="260494"/>
            </a:xfrm>
            <a:prstGeom prst="rect">
              <a:avLst/>
            </a:prstGeom>
          </p:spPr>
        </p:pic>
      </p:grpSp>
      <p:sp>
        <p:nvSpPr>
          <p:cNvPr id="108" name="Rectangle: Rounded Corners 24">
            <a:extLst>
              <a:ext uri="{FF2B5EF4-FFF2-40B4-BE49-F238E27FC236}">
                <a16:creationId xmlns:a16="http://schemas.microsoft.com/office/drawing/2014/main" id="{31F15208-8EBC-5C40-96EC-73EF672C72AD}"/>
              </a:ext>
            </a:extLst>
          </p:cNvPr>
          <p:cNvSpPr/>
          <p:nvPr/>
        </p:nvSpPr>
        <p:spPr bwMode="auto">
          <a:xfrm>
            <a:off x="1248353" y="2733201"/>
            <a:ext cx="485321" cy="486768"/>
          </a:xfrm>
          <a:prstGeom prst="ellipse">
            <a:avLst/>
          </a:prstGeom>
          <a:gradFill>
            <a:gsLst>
              <a:gs pos="89000">
                <a:srgbClr val="254B7C"/>
              </a:gs>
              <a:gs pos="0">
                <a:srgbClr val="0078D4"/>
              </a:gs>
              <a:gs pos="100000">
                <a:srgbClr val="2A446F"/>
              </a:gs>
            </a:gsLst>
            <a:lin ang="2700000" scaled="1"/>
          </a:gradFill>
          <a:ln w="9525" cap="flat" cmpd="sng" algn="ctr">
            <a:noFill/>
            <a:prstDash val="solid"/>
            <a:headEnd type="none" w="med" len="med"/>
            <a:tailEnd type="none" w="med" len="med"/>
          </a:ln>
          <a:effectLst>
            <a:outerShdw blurRad="63500" dist="63500" dir="2700000" algn="tl" rotWithShape="0">
              <a:prstClr val="black">
                <a:alpha val="30000"/>
              </a:prstClr>
            </a:outerShdw>
          </a:effectLst>
        </p:spPr>
        <p:txBody>
          <a:bodyPr rot="0" spcFirstLastPara="0" vert="horz" wrap="none" lIns="91440" tIns="91440" rIns="91440" bIns="91440"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932472" fontAlgn="base">
              <a:spcBef>
                <a:spcPct val="0"/>
              </a:spcBef>
              <a:spcAft>
                <a:spcPct val="0"/>
              </a:spcAft>
            </a:pPr>
            <a:r>
              <a:rPr lang="en-US" sz="700" kern="0">
                <a:latin typeface="+mj-lt"/>
                <a:cs typeface="Segoe UI" pitchFamily="34" charset="0"/>
              </a:rPr>
              <a:t>T-SQL</a:t>
            </a:r>
          </a:p>
        </p:txBody>
      </p:sp>
      <p:sp>
        <p:nvSpPr>
          <p:cNvPr id="109" name="Rectangle: Rounded Corners 24">
            <a:extLst>
              <a:ext uri="{FF2B5EF4-FFF2-40B4-BE49-F238E27FC236}">
                <a16:creationId xmlns:a16="http://schemas.microsoft.com/office/drawing/2014/main" id="{A27F991A-CDBB-05F9-4EEB-B92D0A32EB41}"/>
              </a:ext>
            </a:extLst>
          </p:cNvPr>
          <p:cNvSpPr/>
          <p:nvPr/>
        </p:nvSpPr>
        <p:spPr bwMode="auto">
          <a:xfrm>
            <a:off x="1799059" y="2733201"/>
            <a:ext cx="485321" cy="486768"/>
          </a:xfrm>
          <a:prstGeom prst="ellipse">
            <a:avLst/>
          </a:prstGeom>
          <a:gradFill>
            <a:gsLst>
              <a:gs pos="89000">
                <a:srgbClr val="254B7C"/>
              </a:gs>
              <a:gs pos="0">
                <a:srgbClr val="0078D4"/>
              </a:gs>
              <a:gs pos="100000">
                <a:srgbClr val="2A446F"/>
              </a:gs>
            </a:gsLst>
            <a:lin ang="2700000" scaled="1"/>
          </a:gradFill>
          <a:ln w="9525" cap="flat" cmpd="sng" algn="ctr">
            <a:noFill/>
            <a:prstDash val="solid"/>
            <a:headEnd type="none" w="med" len="med"/>
            <a:tailEnd type="none" w="med" len="med"/>
          </a:ln>
          <a:effectLst>
            <a:outerShdw blurRad="63500" dist="63500" dir="2700000" algn="tl" rotWithShape="0">
              <a:prstClr val="black">
                <a:alpha val="30000"/>
              </a:prstClr>
            </a:outerShdw>
          </a:effectLst>
        </p:spPr>
        <p:txBody>
          <a:bodyPr rot="0" spcFirstLastPara="0" vert="horz" wrap="none" lIns="91440" tIns="91440" rIns="91440" bIns="91440"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932472" fontAlgn="base">
              <a:spcBef>
                <a:spcPct val="0"/>
              </a:spcBef>
              <a:spcAft>
                <a:spcPct val="0"/>
              </a:spcAft>
            </a:pPr>
            <a:r>
              <a:rPr lang="en-US" sz="700" kern="0">
                <a:latin typeface="+mj-lt"/>
                <a:cs typeface="Segoe UI" pitchFamily="34" charset="0"/>
              </a:rPr>
              <a:t>Spark</a:t>
            </a:r>
          </a:p>
        </p:txBody>
      </p:sp>
      <p:sp>
        <p:nvSpPr>
          <p:cNvPr id="110" name="Rectangle: Rounded Corners 24">
            <a:extLst>
              <a:ext uri="{FF2B5EF4-FFF2-40B4-BE49-F238E27FC236}">
                <a16:creationId xmlns:a16="http://schemas.microsoft.com/office/drawing/2014/main" id="{D8EA7233-9140-E118-4B7C-BB8217EADA5A}"/>
              </a:ext>
            </a:extLst>
          </p:cNvPr>
          <p:cNvSpPr/>
          <p:nvPr/>
        </p:nvSpPr>
        <p:spPr bwMode="auto">
          <a:xfrm>
            <a:off x="2349765" y="2733201"/>
            <a:ext cx="485321" cy="486768"/>
          </a:xfrm>
          <a:prstGeom prst="ellipse">
            <a:avLst/>
          </a:prstGeom>
          <a:gradFill>
            <a:gsLst>
              <a:gs pos="89000">
                <a:srgbClr val="254B7C"/>
              </a:gs>
              <a:gs pos="0">
                <a:srgbClr val="0078D4"/>
              </a:gs>
              <a:gs pos="100000">
                <a:srgbClr val="2A446F"/>
              </a:gs>
            </a:gsLst>
            <a:lin ang="2700000" scaled="1"/>
          </a:gradFill>
          <a:ln w="9525" cap="flat" cmpd="sng" algn="ctr">
            <a:noFill/>
            <a:prstDash val="solid"/>
            <a:headEnd type="none" w="med" len="med"/>
            <a:tailEnd type="none" w="med" len="med"/>
          </a:ln>
          <a:effectLst>
            <a:outerShdw blurRad="63500" dist="63500" dir="2700000" algn="tl" rotWithShape="0">
              <a:prstClr val="black">
                <a:alpha val="30000"/>
              </a:prstClr>
            </a:outerShdw>
          </a:effectLst>
        </p:spPr>
        <p:txBody>
          <a:bodyPr rot="0" spcFirstLastPara="0" vert="horz" wrap="none" lIns="91440" tIns="91440" rIns="91440" bIns="91440"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932472" fontAlgn="base">
              <a:spcBef>
                <a:spcPct val="0"/>
              </a:spcBef>
              <a:spcAft>
                <a:spcPct val="0"/>
              </a:spcAft>
            </a:pPr>
            <a:r>
              <a:rPr lang="en-US" sz="700" kern="0">
                <a:latin typeface="+mj-lt"/>
                <a:cs typeface="Segoe UI" pitchFamily="34" charset="0"/>
              </a:rPr>
              <a:t>Event </a:t>
            </a:r>
          </a:p>
          <a:p>
            <a:pPr algn="ctr" defTabSz="932472" fontAlgn="base">
              <a:spcBef>
                <a:spcPct val="0"/>
              </a:spcBef>
              <a:spcAft>
                <a:spcPct val="0"/>
              </a:spcAft>
            </a:pPr>
            <a:r>
              <a:rPr lang="en-US" sz="700" kern="0">
                <a:latin typeface="+mj-lt"/>
                <a:cs typeface="Segoe UI" pitchFamily="34" charset="0"/>
              </a:rPr>
              <a:t>Streams</a:t>
            </a:r>
          </a:p>
        </p:txBody>
      </p:sp>
      <p:sp>
        <p:nvSpPr>
          <p:cNvPr id="111" name="Rectangle: Rounded Corners 24">
            <a:extLst>
              <a:ext uri="{FF2B5EF4-FFF2-40B4-BE49-F238E27FC236}">
                <a16:creationId xmlns:a16="http://schemas.microsoft.com/office/drawing/2014/main" id="{863CED4E-65F8-6D1D-4634-6879901A7312}"/>
              </a:ext>
            </a:extLst>
          </p:cNvPr>
          <p:cNvSpPr/>
          <p:nvPr/>
        </p:nvSpPr>
        <p:spPr bwMode="auto">
          <a:xfrm>
            <a:off x="5355397" y="2703883"/>
            <a:ext cx="485321" cy="486768"/>
          </a:xfrm>
          <a:prstGeom prst="ellipse">
            <a:avLst/>
          </a:prstGeom>
          <a:gradFill>
            <a:gsLst>
              <a:gs pos="89000">
                <a:srgbClr val="254B7C"/>
              </a:gs>
              <a:gs pos="0">
                <a:srgbClr val="0078D4"/>
              </a:gs>
              <a:gs pos="100000">
                <a:srgbClr val="2A446F"/>
              </a:gs>
            </a:gsLst>
            <a:lin ang="2700000" scaled="1"/>
          </a:gradFill>
          <a:ln w="9525" cap="flat" cmpd="sng" algn="ctr">
            <a:noFill/>
            <a:prstDash val="solid"/>
            <a:headEnd type="none" w="med" len="med"/>
            <a:tailEnd type="none" w="med" len="med"/>
          </a:ln>
          <a:effectLst>
            <a:outerShdw blurRad="63500" dist="63500" dir="2700000" algn="tl" rotWithShape="0">
              <a:prstClr val="black">
                <a:alpha val="30000"/>
              </a:prstClr>
            </a:outerShdw>
          </a:effectLst>
        </p:spPr>
        <p:txBody>
          <a:bodyPr rot="0" spcFirstLastPara="0" vert="horz" wrap="none" lIns="91440" tIns="91440" rIns="91440" bIns="91440"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932472" fontAlgn="base">
              <a:spcBef>
                <a:spcPct val="0"/>
              </a:spcBef>
              <a:spcAft>
                <a:spcPct val="0"/>
              </a:spcAft>
            </a:pPr>
            <a:r>
              <a:rPr lang="en-US" sz="700" kern="0" dirty="0">
                <a:latin typeface="+mj-lt"/>
                <a:cs typeface="Segoe UI" pitchFamily="34" charset="0"/>
              </a:rPr>
              <a:t>Data </a:t>
            </a:r>
          </a:p>
          <a:p>
            <a:pPr algn="ctr" defTabSz="932472" fontAlgn="base">
              <a:spcBef>
                <a:spcPct val="0"/>
              </a:spcBef>
              <a:spcAft>
                <a:spcPct val="0"/>
              </a:spcAft>
            </a:pPr>
            <a:r>
              <a:rPr lang="en-US" sz="700" kern="0" dirty="0">
                <a:latin typeface="+mj-lt"/>
                <a:cs typeface="Segoe UI" pitchFamily="34" charset="0"/>
              </a:rPr>
              <a:t>Activator</a:t>
            </a:r>
          </a:p>
        </p:txBody>
      </p:sp>
      <p:sp>
        <p:nvSpPr>
          <p:cNvPr id="112" name="Rectangle: Rounded Corners 24">
            <a:extLst>
              <a:ext uri="{FF2B5EF4-FFF2-40B4-BE49-F238E27FC236}">
                <a16:creationId xmlns:a16="http://schemas.microsoft.com/office/drawing/2014/main" id="{9875E589-931F-6A65-4DFF-3E30F908920E}"/>
              </a:ext>
            </a:extLst>
          </p:cNvPr>
          <p:cNvSpPr/>
          <p:nvPr/>
        </p:nvSpPr>
        <p:spPr bwMode="auto">
          <a:xfrm>
            <a:off x="4790235" y="2708351"/>
            <a:ext cx="485321" cy="486768"/>
          </a:xfrm>
          <a:prstGeom prst="ellipse">
            <a:avLst/>
          </a:prstGeom>
          <a:gradFill>
            <a:gsLst>
              <a:gs pos="89000">
                <a:srgbClr val="254B7C"/>
              </a:gs>
              <a:gs pos="0">
                <a:srgbClr val="0078D4"/>
              </a:gs>
              <a:gs pos="100000">
                <a:srgbClr val="2A446F"/>
              </a:gs>
            </a:gsLst>
            <a:lin ang="2700000" scaled="1"/>
          </a:gradFill>
          <a:ln w="9525" cap="flat" cmpd="sng" algn="ctr">
            <a:noFill/>
            <a:prstDash val="solid"/>
            <a:headEnd type="none" w="med" len="med"/>
            <a:tailEnd type="none" w="med" len="med"/>
          </a:ln>
          <a:effectLst>
            <a:outerShdw blurRad="63500" dist="63500" dir="2700000" algn="tl" rotWithShape="0">
              <a:prstClr val="black">
                <a:alpha val="30000"/>
              </a:prstClr>
            </a:outerShdw>
          </a:effectLst>
        </p:spPr>
        <p:txBody>
          <a:bodyPr rot="0" spcFirstLastPara="0" vert="horz" wrap="none" lIns="91440" tIns="91440" rIns="91440" bIns="91440"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932472" fontAlgn="base">
              <a:spcBef>
                <a:spcPct val="0"/>
              </a:spcBef>
              <a:spcAft>
                <a:spcPct val="0"/>
              </a:spcAft>
            </a:pPr>
            <a:r>
              <a:rPr lang="en-US" sz="700" kern="0">
                <a:latin typeface="+mj-lt"/>
                <a:cs typeface="Segoe UI" pitchFamily="34" charset="0"/>
              </a:rPr>
              <a:t>Pipelines</a:t>
            </a:r>
          </a:p>
        </p:txBody>
      </p:sp>
      <p:sp>
        <p:nvSpPr>
          <p:cNvPr id="114" name="Rectangle: Rounded Corners 24">
            <a:extLst>
              <a:ext uri="{FF2B5EF4-FFF2-40B4-BE49-F238E27FC236}">
                <a16:creationId xmlns:a16="http://schemas.microsoft.com/office/drawing/2014/main" id="{69C5C7DE-413C-2964-AD19-A11D278F3A51}"/>
              </a:ext>
            </a:extLst>
          </p:cNvPr>
          <p:cNvSpPr/>
          <p:nvPr/>
        </p:nvSpPr>
        <p:spPr bwMode="auto">
          <a:xfrm>
            <a:off x="5891647" y="2708351"/>
            <a:ext cx="485321" cy="486768"/>
          </a:xfrm>
          <a:prstGeom prst="ellipse">
            <a:avLst/>
          </a:prstGeom>
          <a:gradFill>
            <a:gsLst>
              <a:gs pos="89000">
                <a:srgbClr val="254B7C"/>
              </a:gs>
              <a:gs pos="0">
                <a:srgbClr val="0078D4"/>
              </a:gs>
              <a:gs pos="100000">
                <a:srgbClr val="2A446F"/>
              </a:gs>
            </a:gsLst>
            <a:lin ang="2700000" scaled="1"/>
          </a:gradFill>
          <a:ln w="9525" cap="flat" cmpd="sng" algn="ctr">
            <a:noFill/>
            <a:prstDash val="solid"/>
            <a:headEnd type="none" w="med" len="med"/>
            <a:tailEnd type="none" w="med" len="med"/>
          </a:ln>
          <a:effectLst>
            <a:outerShdw blurRad="63500" dist="63500" dir="2700000" algn="tl" rotWithShape="0">
              <a:prstClr val="black">
                <a:alpha val="30000"/>
              </a:prstClr>
            </a:outerShdw>
          </a:effectLst>
        </p:spPr>
        <p:txBody>
          <a:bodyPr rot="0" spcFirstLastPara="0" vert="horz" wrap="none" lIns="91440" tIns="91440" rIns="91440" bIns="91440"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932472" fontAlgn="base">
              <a:spcBef>
                <a:spcPct val="0"/>
              </a:spcBef>
              <a:spcAft>
                <a:spcPct val="0"/>
              </a:spcAft>
            </a:pPr>
            <a:r>
              <a:rPr lang="en-US" sz="700" kern="0">
                <a:latin typeface="+mj-lt"/>
                <a:cs typeface="Segoe UI" pitchFamily="34" charset="0"/>
              </a:rPr>
              <a:t>KQL</a:t>
            </a:r>
          </a:p>
        </p:txBody>
      </p:sp>
      <p:sp>
        <p:nvSpPr>
          <p:cNvPr id="116" name="Rounded Rectangle 45">
            <a:extLst>
              <a:ext uri="{FF2B5EF4-FFF2-40B4-BE49-F238E27FC236}">
                <a16:creationId xmlns:a16="http://schemas.microsoft.com/office/drawing/2014/main" id="{0D74C3A6-130E-B8B0-121E-5783620B92E0}"/>
              </a:ext>
            </a:extLst>
          </p:cNvPr>
          <p:cNvSpPr/>
          <p:nvPr/>
        </p:nvSpPr>
        <p:spPr>
          <a:xfrm>
            <a:off x="975363" y="4886436"/>
            <a:ext cx="5351927" cy="153163"/>
          </a:xfrm>
          <a:prstGeom prst="roundRect">
            <a:avLst>
              <a:gd name="adj" fmla="val 50000"/>
            </a:avLst>
          </a:prstGeom>
          <a:solidFill>
            <a:schemeClr val="bg1">
              <a:lumMod val="50000"/>
            </a:schemeClr>
          </a:solidFill>
          <a:ln>
            <a:noFill/>
          </a:ln>
          <a:effectLst>
            <a:innerShdw blurRad="63500" dist="63500" dir="13500000">
              <a:prstClr val="black">
                <a:alpha val="40000"/>
              </a:prstClr>
            </a:innerShdw>
          </a:effectLst>
        </p:spPr>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Segoe UI"/>
                <a:ea typeface="+mn-ea"/>
                <a:cs typeface="Segoe UI" panose="020B0502040204020203" pitchFamily="34" charset="0"/>
              </a:rPr>
              <a:t>Shortcuts</a:t>
            </a:r>
          </a:p>
        </p:txBody>
      </p:sp>
      <p:sp>
        <p:nvSpPr>
          <p:cNvPr id="18" name="Rectangle: Rounded Corners 17">
            <a:extLst>
              <a:ext uri="{FF2B5EF4-FFF2-40B4-BE49-F238E27FC236}">
                <a16:creationId xmlns:a16="http://schemas.microsoft.com/office/drawing/2014/main" id="{B2FFD4F7-BCA4-4590-BEA5-AE99090F25CD}"/>
              </a:ext>
            </a:extLst>
          </p:cNvPr>
          <p:cNvSpPr/>
          <p:nvPr/>
        </p:nvSpPr>
        <p:spPr>
          <a:xfrm>
            <a:off x="554355" y="1211580"/>
            <a:ext cx="6543675" cy="1413696"/>
          </a:xfrm>
          <a:prstGeom prst="roundRect">
            <a:avLst/>
          </a:prstGeom>
          <a:noFill/>
          <a:ln w="381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GB" dirty="0">
              <a:solidFill>
                <a:schemeClr val="bg1"/>
              </a:solidFill>
            </a:endParaRPr>
          </a:p>
        </p:txBody>
      </p:sp>
      <p:sp>
        <p:nvSpPr>
          <p:cNvPr id="19" name="Rectangle: Rounded Corners 18">
            <a:extLst>
              <a:ext uri="{FF2B5EF4-FFF2-40B4-BE49-F238E27FC236}">
                <a16:creationId xmlns:a16="http://schemas.microsoft.com/office/drawing/2014/main" id="{DDC429D6-AC8F-FA74-A68D-7FF9E5247A2C}"/>
              </a:ext>
            </a:extLst>
          </p:cNvPr>
          <p:cNvSpPr/>
          <p:nvPr/>
        </p:nvSpPr>
        <p:spPr>
          <a:xfrm>
            <a:off x="544539" y="2691482"/>
            <a:ext cx="6543675" cy="1020996"/>
          </a:xfrm>
          <a:prstGeom prst="roundRect">
            <a:avLst/>
          </a:prstGeom>
          <a:noFill/>
          <a:ln w="381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GB" dirty="0">
              <a:solidFill>
                <a:schemeClr val="bg1"/>
              </a:solidFill>
            </a:endParaRPr>
          </a:p>
        </p:txBody>
      </p:sp>
      <p:sp>
        <p:nvSpPr>
          <p:cNvPr id="21" name="Rectangle: Rounded Corners 20">
            <a:extLst>
              <a:ext uri="{FF2B5EF4-FFF2-40B4-BE49-F238E27FC236}">
                <a16:creationId xmlns:a16="http://schemas.microsoft.com/office/drawing/2014/main" id="{2EA3A88E-5BD9-18EE-1DD8-151FAF15B60B}"/>
              </a:ext>
            </a:extLst>
          </p:cNvPr>
          <p:cNvSpPr/>
          <p:nvPr/>
        </p:nvSpPr>
        <p:spPr>
          <a:xfrm>
            <a:off x="534084" y="4833420"/>
            <a:ext cx="6543675" cy="1413696"/>
          </a:xfrm>
          <a:prstGeom prst="roundRect">
            <a:avLst/>
          </a:prstGeom>
          <a:noFill/>
          <a:ln w="381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GB" dirty="0">
              <a:solidFill>
                <a:schemeClr val="bg1"/>
              </a:solidFill>
            </a:endParaRPr>
          </a:p>
        </p:txBody>
      </p:sp>
      <p:sp>
        <p:nvSpPr>
          <p:cNvPr id="22" name="Arrow: Right 21">
            <a:extLst>
              <a:ext uri="{FF2B5EF4-FFF2-40B4-BE49-F238E27FC236}">
                <a16:creationId xmlns:a16="http://schemas.microsoft.com/office/drawing/2014/main" id="{07285A96-7888-B626-312B-2CC68296DE61}"/>
              </a:ext>
            </a:extLst>
          </p:cNvPr>
          <p:cNvSpPr/>
          <p:nvPr/>
        </p:nvSpPr>
        <p:spPr>
          <a:xfrm>
            <a:off x="7095271" y="1682887"/>
            <a:ext cx="682099" cy="556591"/>
          </a:xfrm>
          <a:prstGeom prst="rightArrow">
            <a:avLst/>
          </a:prstGeom>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dirty="0">
              <a:solidFill>
                <a:schemeClr val="bg1"/>
              </a:solidFill>
            </a:endParaRPr>
          </a:p>
        </p:txBody>
      </p:sp>
      <p:sp>
        <p:nvSpPr>
          <p:cNvPr id="23" name="Text Placeholder 3">
            <a:extLst>
              <a:ext uri="{FF2B5EF4-FFF2-40B4-BE49-F238E27FC236}">
                <a16:creationId xmlns:a16="http://schemas.microsoft.com/office/drawing/2014/main" id="{0C2F70B6-6511-1DDF-E6FD-996E3283E170}"/>
              </a:ext>
            </a:extLst>
          </p:cNvPr>
          <p:cNvSpPr txBox="1">
            <a:spLocks/>
          </p:cNvSpPr>
          <p:nvPr/>
        </p:nvSpPr>
        <p:spPr>
          <a:xfrm>
            <a:off x="7777370" y="1545302"/>
            <a:ext cx="4303722" cy="830997"/>
          </a:xfrm>
          <a:prstGeom prst="rect">
            <a:avLst/>
          </a:prstGeom>
        </p:spPr>
        <p:style>
          <a:lnRef idx="2">
            <a:schemeClr val="accent6"/>
          </a:lnRef>
          <a:fillRef idx="1">
            <a:schemeClr val="lt1"/>
          </a:fillRef>
          <a:effectRef idx="0">
            <a:schemeClr val="accent6"/>
          </a:effectRef>
          <a:fontRef idx="minor">
            <a:schemeClr val="dk1"/>
          </a:fontRef>
        </p:style>
        <p:txBody>
          <a:bodyPr vert="horz" wrap="square" lIns="0" tIns="0" rIns="0" bIns="0" rtlCol="0">
            <a:sp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0">
                      <a:schemeClr val="accent2"/>
                    </a:gs>
                    <a:gs pos="100000">
                      <a:schemeClr val="tx2"/>
                    </a:gs>
                  </a:gsLst>
                  <a:lin ang="2700000" scaled="0"/>
                </a:gradFill>
                <a:latin typeface="+mj-lt"/>
                <a:ea typeface="+mn-ea"/>
                <a:cs typeface="Segoe UI" panose="020B0502040204020203" pitchFamily="34" charset="0"/>
              </a:defRPr>
            </a:lvl1pPr>
            <a:lvl2pPr marL="2286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61988"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855663"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200"/>
              </a:spcBef>
              <a:defRPr/>
            </a:pPr>
            <a:r>
              <a:rPr lang="en-GB" sz="1800" dirty="0">
                <a:solidFill>
                  <a:srgbClr val="000000"/>
                </a:solidFill>
                <a:latin typeface="Segoe UI"/>
              </a:rPr>
              <a:t>A comprehensive solution that meets all your data integration, engineering, real-time analytics, data science, and BI</a:t>
            </a:r>
            <a:endParaRPr lang="en-US" sz="1800" dirty="0">
              <a:solidFill>
                <a:srgbClr val="000000"/>
              </a:solidFill>
              <a:latin typeface="Segoe UI"/>
            </a:endParaRPr>
          </a:p>
        </p:txBody>
      </p:sp>
      <p:sp>
        <p:nvSpPr>
          <p:cNvPr id="25" name="Arrow: Right 24">
            <a:extLst>
              <a:ext uri="{FF2B5EF4-FFF2-40B4-BE49-F238E27FC236}">
                <a16:creationId xmlns:a16="http://schemas.microsoft.com/office/drawing/2014/main" id="{89811D7B-940E-B5CD-2484-BCE98031B2EC}"/>
              </a:ext>
            </a:extLst>
          </p:cNvPr>
          <p:cNvSpPr/>
          <p:nvPr/>
        </p:nvSpPr>
        <p:spPr>
          <a:xfrm>
            <a:off x="7090301" y="2928780"/>
            <a:ext cx="682099" cy="556591"/>
          </a:xfrm>
          <a:prstGeom prst="rightArrow">
            <a:avLst/>
          </a:prstGeom>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dirty="0">
              <a:solidFill>
                <a:schemeClr val="bg1"/>
              </a:solidFill>
            </a:endParaRPr>
          </a:p>
        </p:txBody>
      </p:sp>
      <p:sp>
        <p:nvSpPr>
          <p:cNvPr id="26" name="Text Placeholder 3">
            <a:extLst>
              <a:ext uri="{FF2B5EF4-FFF2-40B4-BE49-F238E27FC236}">
                <a16:creationId xmlns:a16="http://schemas.microsoft.com/office/drawing/2014/main" id="{30E1BB00-799A-7865-14D2-682125BB13DF}"/>
              </a:ext>
            </a:extLst>
          </p:cNvPr>
          <p:cNvSpPr txBox="1">
            <a:spLocks/>
          </p:cNvSpPr>
          <p:nvPr/>
        </p:nvSpPr>
        <p:spPr>
          <a:xfrm>
            <a:off x="7772400" y="2791195"/>
            <a:ext cx="4303722" cy="830997"/>
          </a:xfrm>
          <a:prstGeom prst="rect">
            <a:avLst/>
          </a:prstGeom>
        </p:spPr>
        <p:style>
          <a:lnRef idx="2">
            <a:schemeClr val="accent6"/>
          </a:lnRef>
          <a:fillRef idx="1">
            <a:schemeClr val="lt1"/>
          </a:fillRef>
          <a:effectRef idx="0">
            <a:schemeClr val="accent6"/>
          </a:effectRef>
          <a:fontRef idx="minor">
            <a:schemeClr val="dk1"/>
          </a:fontRef>
        </p:style>
        <p:txBody>
          <a:bodyPr vert="horz" wrap="square" lIns="0" tIns="0" rIns="0" bIns="0" rtlCol="0">
            <a:sp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0">
                      <a:schemeClr val="accent2"/>
                    </a:gs>
                    <a:gs pos="100000">
                      <a:schemeClr val="tx2"/>
                    </a:gs>
                  </a:gsLst>
                  <a:lin ang="2700000" scaled="0"/>
                </a:gradFill>
                <a:latin typeface="+mj-lt"/>
                <a:ea typeface="+mn-ea"/>
                <a:cs typeface="Segoe UI" panose="020B0502040204020203" pitchFamily="34" charset="0"/>
              </a:defRPr>
            </a:lvl1pPr>
            <a:lvl2pPr marL="2286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61988"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855663"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200"/>
              </a:spcBef>
              <a:defRPr/>
            </a:pPr>
            <a:r>
              <a:rPr lang="en-GB" sz="1800" dirty="0">
                <a:solidFill>
                  <a:srgbClr val="000000"/>
                </a:solidFill>
                <a:latin typeface="Segoe UI"/>
              </a:rPr>
              <a:t>Distributed compute system with isolation boundary, unparalleled speed and efficiency</a:t>
            </a:r>
            <a:endParaRPr lang="en-US" sz="1800" dirty="0">
              <a:solidFill>
                <a:srgbClr val="000000"/>
              </a:solidFill>
              <a:latin typeface="Segoe UI"/>
            </a:endParaRPr>
          </a:p>
        </p:txBody>
      </p:sp>
      <p:sp>
        <p:nvSpPr>
          <p:cNvPr id="27" name="Arrow: Right 26">
            <a:extLst>
              <a:ext uri="{FF2B5EF4-FFF2-40B4-BE49-F238E27FC236}">
                <a16:creationId xmlns:a16="http://schemas.microsoft.com/office/drawing/2014/main" id="{6C5EDE67-FB47-A1E5-6FE2-A0A00F640AA8}"/>
              </a:ext>
            </a:extLst>
          </p:cNvPr>
          <p:cNvSpPr/>
          <p:nvPr/>
        </p:nvSpPr>
        <p:spPr>
          <a:xfrm>
            <a:off x="7072709" y="4005100"/>
            <a:ext cx="682099" cy="556591"/>
          </a:xfrm>
          <a:prstGeom prst="rightArrow">
            <a:avLst/>
          </a:prstGeom>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dirty="0">
              <a:solidFill>
                <a:schemeClr val="bg1"/>
              </a:solidFill>
            </a:endParaRPr>
          </a:p>
        </p:txBody>
      </p:sp>
      <p:sp>
        <p:nvSpPr>
          <p:cNvPr id="28" name="Text Placeholder 3">
            <a:extLst>
              <a:ext uri="{FF2B5EF4-FFF2-40B4-BE49-F238E27FC236}">
                <a16:creationId xmlns:a16="http://schemas.microsoft.com/office/drawing/2014/main" id="{52D87645-C3FC-9F4C-DEE1-BAC48CAA99AE}"/>
              </a:ext>
            </a:extLst>
          </p:cNvPr>
          <p:cNvSpPr txBox="1">
            <a:spLocks/>
          </p:cNvSpPr>
          <p:nvPr/>
        </p:nvSpPr>
        <p:spPr>
          <a:xfrm>
            <a:off x="7754808" y="3867515"/>
            <a:ext cx="4321314" cy="830997"/>
          </a:xfrm>
          <a:prstGeom prst="rect">
            <a:avLst/>
          </a:prstGeom>
        </p:spPr>
        <p:style>
          <a:lnRef idx="2">
            <a:schemeClr val="accent6"/>
          </a:lnRef>
          <a:fillRef idx="1">
            <a:schemeClr val="lt1"/>
          </a:fillRef>
          <a:effectRef idx="0">
            <a:schemeClr val="accent6"/>
          </a:effectRef>
          <a:fontRef idx="minor">
            <a:schemeClr val="dk1"/>
          </a:fontRef>
        </p:style>
        <p:txBody>
          <a:bodyPr vert="horz" wrap="square" lIns="0" tIns="0" rIns="0" bIns="0" rtlCol="0">
            <a:sp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0">
                      <a:schemeClr val="accent2"/>
                    </a:gs>
                    <a:gs pos="100000">
                      <a:schemeClr val="tx2"/>
                    </a:gs>
                  </a:gsLst>
                  <a:lin ang="2700000" scaled="0"/>
                </a:gradFill>
                <a:latin typeface="+mj-lt"/>
                <a:ea typeface="+mn-ea"/>
                <a:cs typeface="Segoe UI" panose="020B0502040204020203" pitchFamily="34" charset="0"/>
              </a:defRPr>
            </a:lvl1pPr>
            <a:lvl2pPr marL="2286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61988"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855663"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200"/>
              </a:spcBef>
              <a:defRPr/>
            </a:pPr>
            <a:r>
              <a:rPr lang="en-GB" sz="1800" dirty="0">
                <a:solidFill>
                  <a:srgbClr val="000000"/>
                </a:solidFill>
                <a:latin typeface="Segoe UI"/>
              </a:rPr>
              <a:t>Single, unified, logical data lake for the whole organization, simplifying data management and collaboration</a:t>
            </a:r>
            <a:endParaRPr lang="en-US" sz="1800" dirty="0">
              <a:solidFill>
                <a:srgbClr val="000000"/>
              </a:solidFill>
              <a:latin typeface="Segoe UI"/>
            </a:endParaRPr>
          </a:p>
        </p:txBody>
      </p:sp>
      <p:sp>
        <p:nvSpPr>
          <p:cNvPr id="29" name="Arrow: Right 28">
            <a:extLst>
              <a:ext uri="{FF2B5EF4-FFF2-40B4-BE49-F238E27FC236}">
                <a16:creationId xmlns:a16="http://schemas.microsoft.com/office/drawing/2014/main" id="{8F518230-3B54-4074-C889-93FF2DF39387}"/>
              </a:ext>
            </a:extLst>
          </p:cNvPr>
          <p:cNvSpPr/>
          <p:nvPr/>
        </p:nvSpPr>
        <p:spPr>
          <a:xfrm>
            <a:off x="7090301" y="5320628"/>
            <a:ext cx="682099" cy="556591"/>
          </a:xfrm>
          <a:prstGeom prst="rightArrow">
            <a:avLst/>
          </a:prstGeom>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dirty="0">
              <a:solidFill>
                <a:schemeClr val="bg1"/>
              </a:solidFill>
            </a:endParaRPr>
          </a:p>
        </p:txBody>
      </p:sp>
      <p:sp>
        <p:nvSpPr>
          <p:cNvPr id="30" name="Text Placeholder 3">
            <a:extLst>
              <a:ext uri="{FF2B5EF4-FFF2-40B4-BE49-F238E27FC236}">
                <a16:creationId xmlns:a16="http://schemas.microsoft.com/office/drawing/2014/main" id="{6EB3647D-DB26-62E3-1ADF-C84C352F4BCF}"/>
              </a:ext>
            </a:extLst>
          </p:cNvPr>
          <p:cNvSpPr txBox="1">
            <a:spLocks/>
          </p:cNvSpPr>
          <p:nvPr/>
        </p:nvSpPr>
        <p:spPr>
          <a:xfrm>
            <a:off x="7772400" y="5183043"/>
            <a:ext cx="4303722" cy="830997"/>
          </a:xfrm>
          <a:prstGeom prst="rect">
            <a:avLst/>
          </a:prstGeom>
        </p:spPr>
        <p:style>
          <a:lnRef idx="2">
            <a:schemeClr val="accent6"/>
          </a:lnRef>
          <a:fillRef idx="1">
            <a:schemeClr val="lt1"/>
          </a:fillRef>
          <a:effectRef idx="0">
            <a:schemeClr val="accent6"/>
          </a:effectRef>
          <a:fontRef idx="minor">
            <a:schemeClr val="dk1"/>
          </a:fontRef>
        </p:style>
        <p:txBody>
          <a:bodyPr vert="horz" wrap="square" lIns="0" tIns="0" rIns="0" bIns="0" rtlCol="0">
            <a:sp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0">
                      <a:schemeClr val="accent2"/>
                    </a:gs>
                    <a:gs pos="100000">
                      <a:schemeClr val="tx2"/>
                    </a:gs>
                  </a:gsLst>
                  <a:lin ang="2700000" scaled="0"/>
                </a:gradFill>
                <a:latin typeface="+mj-lt"/>
                <a:ea typeface="+mn-ea"/>
                <a:cs typeface="Segoe UI" panose="020B0502040204020203" pitchFamily="34" charset="0"/>
              </a:defRPr>
            </a:lvl1pPr>
            <a:lvl2pPr marL="2286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61988"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855663"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200"/>
              </a:spcBef>
              <a:defRPr/>
            </a:pPr>
            <a:r>
              <a:rPr lang="en-GB" sz="1800" dirty="0">
                <a:solidFill>
                  <a:srgbClr val="000000"/>
                </a:solidFill>
                <a:latin typeface="Segoe UI"/>
              </a:rPr>
              <a:t>Shortcuts enable easy data sharing, eliminating the data duplication and simplifying data collaboration</a:t>
            </a:r>
            <a:endParaRPr lang="en-US" sz="1800" dirty="0">
              <a:solidFill>
                <a:srgbClr val="000000"/>
              </a:solidFill>
              <a:latin typeface="Segoe UI"/>
            </a:endParaRPr>
          </a:p>
        </p:txBody>
      </p:sp>
      <p:sp>
        <p:nvSpPr>
          <p:cNvPr id="31" name="Cylinder 30">
            <a:extLst>
              <a:ext uri="{FF2B5EF4-FFF2-40B4-BE49-F238E27FC236}">
                <a16:creationId xmlns:a16="http://schemas.microsoft.com/office/drawing/2014/main" id="{1F306FEE-31EF-A02D-63CC-A2D8D42F250E}"/>
              </a:ext>
            </a:extLst>
          </p:cNvPr>
          <p:cNvSpPr/>
          <p:nvPr/>
        </p:nvSpPr>
        <p:spPr bwMode="auto">
          <a:xfrm>
            <a:off x="2248781" y="3804790"/>
            <a:ext cx="421745" cy="376591"/>
          </a:xfrm>
          <a:prstGeom prst="can">
            <a:avLst/>
          </a:prstGeom>
          <a:gradFill flip="none" rotWithShape="1">
            <a:gsLst>
              <a:gs pos="100000">
                <a:srgbClr val="0078D4">
                  <a:lumMod val="75000"/>
                </a:srgbClr>
              </a:gs>
              <a:gs pos="4000">
                <a:srgbClr val="01447C"/>
              </a:gs>
            </a:gsLst>
            <a:lin ang="5400000" scaled="1"/>
            <a:tileRect/>
          </a:gradFill>
          <a:ln w="9525" cap="flat" cmpd="sng" algn="ctr">
            <a:noFill/>
            <a:prstDash val="solid"/>
            <a:headEnd type="none" w="med" len="med"/>
            <a:tailEnd type="none" w="med" len="med"/>
          </a:ln>
          <a:effectLst/>
        </p:spPr>
        <p:txBody>
          <a:bodyPr rot="0" spcFirstLastPara="0" vertOverflow="overflow" horzOverflow="overflow" vert="horz" wrap="none" lIns="91440" tIns="91440" rIns="91440" bIns="91440" numCol="1" spcCol="0" rtlCol="0" fromWordArt="0" anchor="ctr" anchorCtr="0" forceAA="0" compatLnSpc="1">
            <a:prstTxWarp prst="textNoShape">
              <a:avLst/>
            </a:prstTxWarp>
            <a:noAutofit/>
          </a:bodyPr>
          <a:lstStyle/>
          <a:p>
            <a:pPr algn="ctr" defTabSz="914400">
              <a:defRPr/>
            </a:pPr>
            <a:r>
              <a:rPr lang="en-US" sz="900" kern="0" dirty="0">
                <a:solidFill>
                  <a:srgbClr val="FFFFFF"/>
                </a:solidFill>
                <a:latin typeface="Segoe UI Semibold"/>
                <a:cs typeface="Segoe UI" panose="020B0502040204020203" pitchFamily="34" charset="0"/>
              </a:rPr>
              <a:t>CRM</a:t>
            </a:r>
          </a:p>
        </p:txBody>
      </p:sp>
      <p:sp>
        <p:nvSpPr>
          <p:cNvPr id="32" name="Cylinder 31">
            <a:extLst>
              <a:ext uri="{FF2B5EF4-FFF2-40B4-BE49-F238E27FC236}">
                <a16:creationId xmlns:a16="http://schemas.microsoft.com/office/drawing/2014/main" id="{EB617FDC-61C3-E45C-DA9B-6FA4E549E066}"/>
              </a:ext>
            </a:extLst>
          </p:cNvPr>
          <p:cNvSpPr/>
          <p:nvPr/>
        </p:nvSpPr>
        <p:spPr bwMode="auto">
          <a:xfrm>
            <a:off x="3156499" y="3804790"/>
            <a:ext cx="421745" cy="376591"/>
          </a:xfrm>
          <a:prstGeom prst="can">
            <a:avLst/>
          </a:prstGeom>
          <a:gradFill flip="none" rotWithShape="1">
            <a:gsLst>
              <a:gs pos="100000">
                <a:srgbClr val="0078D4">
                  <a:lumMod val="75000"/>
                </a:srgbClr>
              </a:gs>
              <a:gs pos="4000">
                <a:srgbClr val="01447C"/>
              </a:gs>
            </a:gsLst>
            <a:lin ang="5400000" scaled="1"/>
            <a:tileRect/>
          </a:gradFill>
          <a:ln w="9525" cap="flat" cmpd="sng" algn="ctr">
            <a:noFill/>
            <a:prstDash val="solid"/>
            <a:headEnd type="none" w="med" len="med"/>
            <a:tailEnd type="none" w="med" len="med"/>
          </a:ln>
          <a:effectLst/>
        </p:spPr>
        <p:txBody>
          <a:bodyPr rot="0" spcFirstLastPara="0" vertOverflow="overflow" horzOverflow="overflow" vert="horz" wrap="none" lIns="91440" tIns="91440" rIns="91440" bIns="91440" numCol="1" spcCol="0" rtlCol="0" fromWordArt="0" anchor="ctr" anchorCtr="0" forceAA="0" compatLnSpc="1">
            <a:prstTxWarp prst="textNoShape">
              <a:avLst/>
            </a:prstTxWarp>
            <a:noAutofit/>
          </a:bodyPr>
          <a:lstStyle/>
          <a:p>
            <a:pPr algn="ctr" defTabSz="914400">
              <a:defRPr/>
            </a:pPr>
            <a:r>
              <a:rPr lang="en-US" sz="900" kern="0" dirty="0">
                <a:solidFill>
                  <a:srgbClr val="FFFFFF"/>
                </a:solidFill>
                <a:latin typeface="Segoe UI Semibold"/>
                <a:cs typeface="Segoe UI" panose="020B0502040204020203" pitchFamily="34" charset="0"/>
              </a:rPr>
              <a:t>HR</a:t>
            </a:r>
          </a:p>
        </p:txBody>
      </p:sp>
      <p:sp>
        <p:nvSpPr>
          <p:cNvPr id="33" name="Cylinder 32">
            <a:extLst>
              <a:ext uri="{FF2B5EF4-FFF2-40B4-BE49-F238E27FC236}">
                <a16:creationId xmlns:a16="http://schemas.microsoft.com/office/drawing/2014/main" id="{BEDCDA96-D2EE-51AF-D43D-53BC5CAB44D5}"/>
              </a:ext>
            </a:extLst>
          </p:cNvPr>
          <p:cNvSpPr/>
          <p:nvPr/>
        </p:nvSpPr>
        <p:spPr bwMode="auto">
          <a:xfrm>
            <a:off x="4064217" y="3804790"/>
            <a:ext cx="421745" cy="376591"/>
          </a:xfrm>
          <a:prstGeom prst="can">
            <a:avLst/>
          </a:prstGeom>
          <a:gradFill flip="none" rotWithShape="1">
            <a:gsLst>
              <a:gs pos="100000">
                <a:srgbClr val="0078D4">
                  <a:lumMod val="75000"/>
                </a:srgbClr>
              </a:gs>
              <a:gs pos="4000">
                <a:srgbClr val="01447C"/>
              </a:gs>
            </a:gsLst>
            <a:lin ang="5400000" scaled="1"/>
            <a:tileRect/>
          </a:gradFill>
          <a:ln w="9525" cap="flat" cmpd="sng" algn="ctr">
            <a:noFill/>
            <a:prstDash val="solid"/>
            <a:headEnd type="none" w="med" len="med"/>
            <a:tailEnd type="none" w="med" len="med"/>
          </a:ln>
          <a:effectLst/>
        </p:spPr>
        <p:txBody>
          <a:bodyPr rot="0" spcFirstLastPara="0" vertOverflow="overflow" horzOverflow="overflow" vert="horz" wrap="none" lIns="91440" tIns="91440" rIns="91440" bIns="91440" numCol="1" spcCol="0" rtlCol="0" fromWordArt="0" anchor="ctr" anchorCtr="0" forceAA="0" compatLnSpc="1">
            <a:prstTxWarp prst="textNoShape">
              <a:avLst/>
            </a:prstTxWarp>
            <a:noAutofit/>
          </a:bodyPr>
          <a:lstStyle/>
          <a:p>
            <a:pPr algn="ctr" defTabSz="914400">
              <a:defRPr/>
            </a:pPr>
            <a:r>
              <a:rPr lang="en-US" sz="900" kern="0" dirty="0">
                <a:solidFill>
                  <a:srgbClr val="FFFFFF"/>
                </a:solidFill>
                <a:latin typeface="Segoe UI Semibold"/>
                <a:cs typeface="Segoe UI" panose="020B0502040204020203" pitchFamily="34" charset="0"/>
              </a:rPr>
              <a:t>	MDM</a:t>
            </a:r>
          </a:p>
        </p:txBody>
      </p:sp>
      <p:sp>
        <p:nvSpPr>
          <p:cNvPr id="34" name="Cylinder 33">
            <a:extLst>
              <a:ext uri="{FF2B5EF4-FFF2-40B4-BE49-F238E27FC236}">
                <a16:creationId xmlns:a16="http://schemas.microsoft.com/office/drawing/2014/main" id="{F7DA9289-A608-9F05-8037-4EB186C6DC6A}"/>
              </a:ext>
            </a:extLst>
          </p:cNvPr>
          <p:cNvSpPr/>
          <p:nvPr/>
        </p:nvSpPr>
        <p:spPr bwMode="auto">
          <a:xfrm>
            <a:off x="4971935" y="3804790"/>
            <a:ext cx="421745" cy="376591"/>
          </a:xfrm>
          <a:prstGeom prst="can">
            <a:avLst/>
          </a:prstGeom>
          <a:gradFill flip="none" rotWithShape="1">
            <a:gsLst>
              <a:gs pos="100000">
                <a:srgbClr val="0078D4">
                  <a:lumMod val="75000"/>
                </a:srgbClr>
              </a:gs>
              <a:gs pos="4000">
                <a:srgbClr val="01447C"/>
              </a:gs>
            </a:gsLst>
            <a:lin ang="5400000" scaled="1"/>
            <a:tileRect/>
          </a:gradFill>
          <a:ln w="9525" cap="flat" cmpd="sng" algn="ctr">
            <a:noFill/>
            <a:prstDash val="solid"/>
            <a:headEnd type="none" w="med" len="med"/>
            <a:tailEnd type="none" w="med" len="med"/>
          </a:ln>
          <a:effectLst/>
        </p:spPr>
        <p:txBody>
          <a:bodyPr rot="0" spcFirstLastPara="0" vertOverflow="overflow" horzOverflow="overflow" vert="horz" wrap="none" lIns="91440" tIns="91440" rIns="91440" bIns="91440" numCol="1" spcCol="0" rtlCol="0" fromWordArt="0" anchor="ctr" anchorCtr="0" forceAA="0" compatLnSpc="1">
            <a:prstTxWarp prst="textNoShape">
              <a:avLst/>
            </a:prstTxWarp>
            <a:noAutofit/>
          </a:bodyPr>
          <a:lstStyle/>
          <a:p>
            <a:pPr algn="ctr" defTabSz="914400">
              <a:defRPr/>
            </a:pPr>
            <a:r>
              <a:rPr lang="en-US" sz="900" kern="0" dirty="0">
                <a:solidFill>
                  <a:srgbClr val="FFFFFF"/>
                </a:solidFill>
                <a:latin typeface="Segoe UI Semibold"/>
                <a:cs typeface="Segoe UI" panose="020B0502040204020203" pitchFamily="34" charset="0"/>
              </a:rPr>
              <a:t>Operational</a:t>
            </a:r>
          </a:p>
        </p:txBody>
      </p:sp>
      <p:sp>
        <p:nvSpPr>
          <p:cNvPr id="35" name="Cylinder 34">
            <a:extLst>
              <a:ext uri="{FF2B5EF4-FFF2-40B4-BE49-F238E27FC236}">
                <a16:creationId xmlns:a16="http://schemas.microsoft.com/office/drawing/2014/main" id="{E3054656-692B-87AC-2B6F-A61CE45AB7BE}"/>
              </a:ext>
            </a:extLst>
          </p:cNvPr>
          <p:cNvSpPr/>
          <p:nvPr/>
        </p:nvSpPr>
        <p:spPr bwMode="auto">
          <a:xfrm>
            <a:off x="5879652" y="3804790"/>
            <a:ext cx="421745" cy="376591"/>
          </a:xfrm>
          <a:prstGeom prst="can">
            <a:avLst/>
          </a:prstGeom>
          <a:gradFill flip="none" rotWithShape="1">
            <a:gsLst>
              <a:gs pos="100000">
                <a:srgbClr val="0078D4">
                  <a:lumMod val="75000"/>
                </a:srgbClr>
              </a:gs>
              <a:gs pos="4000">
                <a:srgbClr val="01447C"/>
              </a:gs>
            </a:gsLst>
            <a:lin ang="5400000" scaled="1"/>
            <a:tileRect/>
          </a:gradFill>
          <a:ln w="9525" cap="flat" cmpd="sng" algn="ctr">
            <a:noFill/>
            <a:prstDash val="solid"/>
            <a:headEnd type="none" w="med" len="med"/>
            <a:tailEnd type="none" w="med" len="med"/>
          </a:ln>
          <a:effectLst/>
        </p:spPr>
        <p:txBody>
          <a:bodyPr rot="0" spcFirstLastPara="0" vertOverflow="overflow" horzOverflow="overflow" vert="horz" wrap="none" lIns="91440" tIns="91440" rIns="91440" bIns="91440" numCol="1" spcCol="0" rtlCol="0" fromWordArt="0" anchor="ctr" anchorCtr="0" forceAA="0" compatLnSpc="1">
            <a:prstTxWarp prst="textNoShape">
              <a:avLst/>
            </a:prstTxWarp>
            <a:noAutofit/>
          </a:bodyPr>
          <a:lstStyle/>
          <a:p>
            <a:pPr algn="ctr" defTabSz="914400">
              <a:defRPr/>
            </a:pPr>
            <a:r>
              <a:rPr lang="en-US" sz="900" kern="0" dirty="0">
                <a:solidFill>
                  <a:srgbClr val="FFFFFF"/>
                </a:solidFill>
                <a:latin typeface="Segoe UI Semibold"/>
                <a:cs typeface="Segoe UI" panose="020B0502040204020203" pitchFamily="34" charset="0"/>
              </a:rPr>
              <a:t>Analytics</a:t>
            </a:r>
          </a:p>
        </p:txBody>
      </p:sp>
      <p:sp>
        <p:nvSpPr>
          <p:cNvPr id="20" name="Rectangle: Rounded Corners 19">
            <a:extLst>
              <a:ext uri="{FF2B5EF4-FFF2-40B4-BE49-F238E27FC236}">
                <a16:creationId xmlns:a16="http://schemas.microsoft.com/office/drawing/2014/main" id="{84774FFB-7F16-492E-AA79-508FBBD79162}"/>
              </a:ext>
            </a:extLst>
          </p:cNvPr>
          <p:cNvSpPr/>
          <p:nvPr/>
        </p:nvSpPr>
        <p:spPr>
          <a:xfrm>
            <a:off x="533708" y="3783487"/>
            <a:ext cx="6543675" cy="934848"/>
          </a:xfrm>
          <a:prstGeom prst="roundRect">
            <a:avLst/>
          </a:prstGeom>
          <a:noFill/>
          <a:ln w="381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GB" dirty="0">
              <a:solidFill>
                <a:schemeClr val="bg1"/>
              </a:solidFill>
            </a:endParaRPr>
          </a:p>
        </p:txBody>
      </p:sp>
      <p:pic>
        <p:nvPicPr>
          <p:cNvPr id="36" name="Picture 35">
            <a:extLst>
              <a:ext uri="{FF2B5EF4-FFF2-40B4-BE49-F238E27FC236}">
                <a16:creationId xmlns:a16="http://schemas.microsoft.com/office/drawing/2014/main" id="{898F303E-93A8-9894-B99E-53C980507A6F}"/>
              </a:ext>
            </a:extLst>
          </p:cNvPr>
          <p:cNvPicPr>
            <a:picLocks noChangeAspect="1"/>
          </p:cNvPicPr>
          <p:nvPr/>
        </p:nvPicPr>
        <p:blipFill>
          <a:blip r:embed="rId20">
            <a:clrChange>
              <a:clrFrom>
                <a:srgbClr val="FFFFFF"/>
              </a:clrFrom>
              <a:clrTo>
                <a:srgbClr val="FFFFFF">
                  <a:alpha val="0"/>
                </a:srgbClr>
              </a:clrTo>
            </a:clrChange>
          </a:blip>
          <a:stretch>
            <a:fillRect/>
          </a:stretch>
        </p:blipFill>
        <p:spPr>
          <a:xfrm>
            <a:off x="2394751" y="4134489"/>
            <a:ext cx="422051" cy="299988"/>
          </a:xfrm>
          <a:prstGeom prst="rect">
            <a:avLst/>
          </a:prstGeom>
        </p:spPr>
      </p:pic>
    </p:spTree>
    <p:extLst>
      <p:ext uri="{BB962C8B-B14F-4D97-AF65-F5344CB8AC3E}">
        <p14:creationId xmlns:p14="http://schemas.microsoft.com/office/powerpoint/2010/main" val="168404121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grpId="0" nodeType="afterEffect">
                                  <p:stCondLst>
                                    <p:cond delay="0"/>
                                  </p:stCondLst>
                                  <p:childTnLst>
                                    <p:set>
                                      <p:cBhvr>
                                        <p:cTn id="11" dur="1" fill="hold">
                                          <p:stCondLst>
                                            <p:cond delay="0"/>
                                          </p:stCondLst>
                                        </p:cTn>
                                        <p:tgtEl>
                                          <p:spTgt spid="23"/>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9"/>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25"/>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26"/>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20"/>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27"/>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28"/>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29"/>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21"/>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1" grpId="0" animBg="1"/>
      <p:bldP spid="22" grpId="0" animBg="1"/>
      <p:bldP spid="23" grpId="0" animBg="1"/>
      <p:bldP spid="25" grpId="0" animBg="1"/>
      <p:bldP spid="26" grpId="0" animBg="1"/>
      <p:bldP spid="27" grpId="0" animBg="1"/>
      <p:bldP spid="28" grpId="0" animBg="1"/>
      <p:bldP spid="29" grpId="0" animBg="1"/>
      <p:bldP spid="30" grpId="0" animBg="1"/>
      <p:bldP spid="20"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2" name="Graphic 241" descr="Cloud with solid fill">
            <a:extLst>
              <a:ext uri="{FF2B5EF4-FFF2-40B4-BE49-F238E27FC236}">
                <a16:creationId xmlns:a16="http://schemas.microsoft.com/office/drawing/2014/main" id="{072F10D0-9567-1E95-F029-BC48AE6BB47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23142" y="2746461"/>
            <a:ext cx="985696" cy="914400"/>
          </a:xfrm>
          <a:prstGeom prst="rect">
            <a:avLst/>
          </a:prstGeom>
        </p:spPr>
      </p:pic>
      <p:sp>
        <p:nvSpPr>
          <p:cNvPr id="135" name="Rectangle 134">
            <a:extLst>
              <a:ext uri="{FF2B5EF4-FFF2-40B4-BE49-F238E27FC236}">
                <a16:creationId xmlns:a16="http://schemas.microsoft.com/office/drawing/2014/main" id="{D18A7805-CFF6-8C79-9ABF-B41FF9B37219}"/>
              </a:ext>
            </a:extLst>
          </p:cNvPr>
          <p:cNvSpPr/>
          <p:nvPr/>
        </p:nvSpPr>
        <p:spPr bwMode="auto">
          <a:xfrm>
            <a:off x="2220567" y="880366"/>
            <a:ext cx="9950667" cy="5709117"/>
          </a:xfrm>
          <a:prstGeom prst="rect">
            <a:avLst/>
          </a:prstGeom>
          <a:solidFill>
            <a:schemeClr val="tx2"/>
          </a:solidFill>
          <a:ln>
            <a:solidFill>
              <a:schemeClr val="tx2"/>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932293" fontAlgn="base">
              <a:lnSpc>
                <a:spcPct val="90000"/>
              </a:lnSpc>
              <a:spcBef>
                <a:spcPct val="0"/>
              </a:spcBef>
              <a:spcAft>
                <a:spcPct val="0"/>
              </a:spcAft>
            </a:pPr>
            <a:endParaRPr lang="en-US" b="1">
              <a:solidFill>
                <a:schemeClr val="tx2"/>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12C7C8EF-CBAA-8B01-4775-E46AF434D46C}"/>
              </a:ext>
            </a:extLst>
          </p:cNvPr>
          <p:cNvSpPr>
            <a:spLocks noGrp="1"/>
          </p:cNvSpPr>
          <p:nvPr>
            <p:ph type="title"/>
          </p:nvPr>
        </p:nvSpPr>
        <p:spPr/>
        <p:txBody>
          <a:bodyPr/>
          <a:lstStyle/>
          <a:p>
            <a:r>
              <a:rPr lang="en-GB" dirty="0"/>
              <a:t>Simplified Architecture</a:t>
            </a:r>
          </a:p>
        </p:txBody>
      </p:sp>
      <p:sp>
        <p:nvSpPr>
          <p:cNvPr id="3" name="Rectangle 2">
            <a:extLst>
              <a:ext uri="{FF2B5EF4-FFF2-40B4-BE49-F238E27FC236}">
                <a16:creationId xmlns:a16="http://schemas.microsoft.com/office/drawing/2014/main" id="{FCF14BDF-B452-4D32-A5A0-A1AD4F6B15FD}"/>
              </a:ext>
            </a:extLst>
          </p:cNvPr>
          <p:cNvSpPr/>
          <p:nvPr/>
        </p:nvSpPr>
        <p:spPr bwMode="auto">
          <a:xfrm>
            <a:off x="2237034" y="5480953"/>
            <a:ext cx="9838497" cy="1100435"/>
          </a:xfrm>
          <a:prstGeom prst="rect">
            <a:avLst/>
          </a:prstGeom>
          <a:solidFill>
            <a:schemeClr val="tx2">
              <a:lumMod val="10000"/>
              <a:lumOff val="90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932293" fontAlgn="base">
              <a:lnSpc>
                <a:spcPct val="90000"/>
              </a:lnSpc>
              <a:spcBef>
                <a:spcPct val="0"/>
              </a:spcBef>
              <a:spcAft>
                <a:spcPct val="0"/>
              </a:spcAft>
            </a:pPr>
            <a:r>
              <a:rPr lang="en-US" sz="1600" b="1" dirty="0">
                <a:solidFill>
                  <a:schemeClr val="bg1"/>
                </a:solidFill>
                <a:highlight>
                  <a:srgbClr val="008080"/>
                </a:highlight>
                <a:ea typeface="Segoe UI" pitchFamily="34" charset="0"/>
                <a:cs typeface="Segoe UI" pitchFamily="34" charset="0"/>
              </a:rPr>
              <a:t>STORE</a:t>
            </a:r>
            <a:endParaRPr lang="en-US" sz="2400" b="1" dirty="0">
              <a:solidFill>
                <a:schemeClr val="bg1"/>
              </a:solidFill>
              <a:highlight>
                <a:srgbClr val="008080"/>
              </a:highlight>
              <a:ea typeface="Segoe UI" pitchFamily="34" charset="0"/>
              <a:cs typeface="Segoe UI" pitchFamily="34" charset="0"/>
            </a:endParaRPr>
          </a:p>
        </p:txBody>
      </p:sp>
      <p:sp>
        <p:nvSpPr>
          <p:cNvPr id="4" name="Rectangle 3">
            <a:extLst>
              <a:ext uri="{FF2B5EF4-FFF2-40B4-BE49-F238E27FC236}">
                <a16:creationId xmlns:a16="http://schemas.microsoft.com/office/drawing/2014/main" id="{D1CDC214-4E1D-40C7-AE60-10304584D57A}"/>
              </a:ext>
            </a:extLst>
          </p:cNvPr>
          <p:cNvSpPr/>
          <p:nvPr/>
        </p:nvSpPr>
        <p:spPr bwMode="auto">
          <a:xfrm>
            <a:off x="10596287" y="896537"/>
            <a:ext cx="1479245" cy="4454924"/>
          </a:xfrm>
          <a:prstGeom prst="rect">
            <a:avLst/>
          </a:prstGeom>
          <a:solidFill>
            <a:srgbClr val="15ABEC"/>
          </a:solidFill>
          <a:ln>
            <a:solidFill>
              <a:schemeClr val="tx2"/>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932293" fontAlgn="base">
              <a:lnSpc>
                <a:spcPct val="90000"/>
              </a:lnSpc>
              <a:spcBef>
                <a:spcPct val="0"/>
              </a:spcBef>
              <a:spcAft>
                <a:spcPct val="0"/>
              </a:spcAft>
            </a:pPr>
            <a:r>
              <a:rPr lang="en-US" sz="1600" b="1" dirty="0">
                <a:solidFill>
                  <a:schemeClr val="bg1"/>
                </a:solidFill>
                <a:ea typeface="Segoe UI" pitchFamily="34" charset="0"/>
                <a:cs typeface="Segoe UI" pitchFamily="34" charset="0"/>
              </a:rPr>
              <a:t>VISUALIZE</a:t>
            </a:r>
            <a:endParaRPr lang="en-US" sz="2400" b="1" dirty="0">
              <a:solidFill>
                <a:schemeClr val="bg1"/>
              </a:solidFill>
              <a:ea typeface="Segoe UI" pitchFamily="34" charset="0"/>
              <a:cs typeface="Segoe UI" pitchFamily="34" charset="0"/>
            </a:endParaRPr>
          </a:p>
        </p:txBody>
      </p:sp>
      <p:sp>
        <p:nvSpPr>
          <p:cNvPr id="5" name="Rectangle 4">
            <a:extLst>
              <a:ext uri="{FF2B5EF4-FFF2-40B4-BE49-F238E27FC236}">
                <a16:creationId xmlns:a16="http://schemas.microsoft.com/office/drawing/2014/main" id="{F608A9AF-2172-430A-A048-0E42E62E1535}"/>
              </a:ext>
            </a:extLst>
          </p:cNvPr>
          <p:cNvSpPr/>
          <p:nvPr/>
        </p:nvSpPr>
        <p:spPr bwMode="auto">
          <a:xfrm>
            <a:off x="2289633" y="896469"/>
            <a:ext cx="1526371" cy="4454924"/>
          </a:xfrm>
          <a:prstGeom prst="rect">
            <a:avLst/>
          </a:prstGeom>
          <a:solidFill>
            <a:srgbClr val="15ABEC"/>
          </a:solidFill>
          <a:ln>
            <a:solidFill>
              <a:schemeClr val="tx2"/>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932293" fontAlgn="base">
              <a:lnSpc>
                <a:spcPct val="90000"/>
              </a:lnSpc>
              <a:spcBef>
                <a:spcPct val="0"/>
              </a:spcBef>
              <a:spcAft>
                <a:spcPct val="0"/>
              </a:spcAft>
            </a:pPr>
            <a:r>
              <a:rPr lang="en-US" sz="1600" b="1">
                <a:solidFill>
                  <a:schemeClr val="bg1"/>
                </a:solidFill>
                <a:ea typeface="Segoe UI" pitchFamily="34" charset="0"/>
                <a:cs typeface="Segoe UI" pitchFamily="34" charset="0"/>
              </a:rPr>
              <a:t>INGEST</a:t>
            </a:r>
            <a:endParaRPr lang="en-US" sz="2400" b="1">
              <a:solidFill>
                <a:schemeClr val="bg1"/>
              </a:solidFill>
              <a:ea typeface="Segoe UI" pitchFamily="34" charset="0"/>
              <a:cs typeface="Segoe UI" pitchFamily="34" charset="0"/>
            </a:endParaRPr>
          </a:p>
        </p:txBody>
      </p:sp>
      <p:sp>
        <p:nvSpPr>
          <p:cNvPr id="6" name="Rectangle 5">
            <a:extLst>
              <a:ext uri="{FF2B5EF4-FFF2-40B4-BE49-F238E27FC236}">
                <a16:creationId xmlns:a16="http://schemas.microsoft.com/office/drawing/2014/main" id="{170FB63E-99E9-43E4-A4D5-CCB5FD9A85F1}"/>
              </a:ext>
            </a:extLst>
          </p:cNvPr>
          <p:cNvSpPr/>
          <p:nvPr/>
        </p:nvSpPr>
        <p:spPr bwMode="auto">
          <a:xfrm>
            <a:off x="3969730" y="896537"/>
            <a:ext cx="2057109" cy="4454924"/>
          </a:xfrm>
          <a:prstGeom prst="rect">
            <a:avLst/>
          </a:prstGeom>
          <a:solidFill>
            <a:srgbClr val="15ABEC"/>
          </a:solidFill>
          <a:ln>
            <a:solidFill>
              <a:schemeClr val="tx2"/>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932293" fontAlgn="base">
              <a:lnSpc>
                <a:spcPct val="90000"/>
              </a:lnSpc>
              <a:spcBef>
                <a:spcPct val="0"/>
              </a:spcBef>
              <a:spcAft>
                <a:spcPct val="0"/>
              </a:spcAft>
            </a:pPr>
            <a:r>
              <a:rPr lang="en-US" sz="1600" b="1" dirty="0">
                <a:solidFill>
                  <a:schemeClr val="bg1"/>
                </a:solidFill>
                <a:ea typeface="Segoe UI" pitchFamily="34" charset="0"/>
                <a:cs typeface="Segoe UI" pitchFamily="34" charset="0"/>
              </a:rPr>
              <a:t>PREPARE</a:t>
            </a:r>
            <a:endParaRPr lang="en-US" sz="2400" b="1" dirty="0">
              <a:solidFill>
                <a:schemeClr val="bg1"/>
              </a:solidFill>
              <a:ea typeface="Segoe UI" pitchFamily="34" charset="0"/>
              <a:cs typeface="Segoe UI" pitchFamily="34" charset="0"/>
            </a:endParaRPr>
          </a:p>
        </p:txBody>
      </p:sp>
      <p:sp>
        <p:nvSpPr>
          <p:cNvPr id="7" name="Rectangle 6">
            <a:extLst>
              <a:ext uri="{FF2B5EF4-FFF2-40B4-BE49-F238E27FC236}">
                <a16:creationId xmlns:a16="http://schemas.microsoft.com/office/drawing/2014/main" id="{07F387B8-1A81-4F0D-9875-3BB4223648CB}"/>
              </a:ext>
            </a:extLst>
          </p:cNvPr>
          <p:cNvSpPr/>
          <p:nvPr/>
        </p:nvSpPr>
        <p:spPr bwMode="auto">
          <a:xfrm>
            <a:off x="6184887" y="896537"/>
            <a:ext cx="2057109" cy="4454924"/>
          </a:xfrm>
          <a:prstGeom prst="rect">
            <a:avLst/>
          </a:prstGeom>
          <a:solidFill>
            <a:srgbClr val="15ABEC"/>
          </a:solidFill>
          <a:ln>
            <a:solidFill>
              <a:schemeClr val="tx2"/>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932293" fontAlgn="base">
              <a:lnSpc>
                <a:spcPct val="90000"/>
              </a:lnSpc>
              <a:spcBef>
                <a:spcPct val="0"/>
              </a:spcBef>
              <a:spcAft>
                <a:spcPct val="0"/>
              </a:spcAft>
            </a:pPr>
            <a:r>
              <a:rPr lang="en-US" sz="1600" b="1">
                <a:solidFill>
                  <a:schemeClr val="bg1"/>
                </a:solidFill>
                <a:ea typeface="Segoe UI" pitchFamily="34" charset="0"/>
                <a:cs typeface="Segoe UI" pitchFamily="34" charset="0"/>
              </a:rPr>
              <a:t>TRANSFORM &amp; ENRICH</a:t>
            </a:r>
            <a:endParaRPr lang="en-US" sz="2400" b="1">
              <a:solidFill>
                <a:schemeClr val="bg1"/>
              </a:solidFill>
              <a:ea typeface="Segoe UI" pitchFamily="34" charset="0"/>
              <a:cs typeface="Segoe UI" pitchFamily="34" charset="0"/>
            </a:endParaRPr>
          </a:p>
        </p:txBody>
      </p:sp>
      <p:sp>
        <p:nvSpPr>
          <p:cNvPr id="8" name="Rectangle 7">
            <a:extLst>
              <a:ext uri="{FF2B5EF4-FFF2-40B4-BE49-F238E27FC236}">
                <a16:creationId xmlns:a16="http://schemas.microsoft.com/office/drawing/2014/main" id="{2C66B68D-EBC5-4D15-868A-0320583AE1E5}"/>
              </a:ext>
            </a:extLst>
          </p:cNvPr>
          <p:cNvSpPr/>
          <p:nvPr/>
        </p:nvSpPr>
        <p:spPr bwMode="auto">
          <a:xfrm>
            <a:off x="8404749" y="896537"/>
            <a:ext cx="2057109" cy="4454924"/>
          </a:xfrm>
          <a:prstGeom prst="rect">
            <a:avLst/>
          </a:prstGeom>
          <a:solidFill>
            <a:srgbClr val="15ABEC"/>
          </a:solidFill>
          <a:ln>
            <a:solidFill>
              <a:schemeClr val="tx2"/>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932293" fontAlgn="base">
              <a:lnSpc>
                <a:spcPct val="90000"/>
              </a:lnSpc>
              <a:spcBef>
                <a:spcPct val="0"/>
              </a:spcBef>
              <a:spcAft>
                <a:spcPct val="0"/>
              </a:spcAft>
            </a:pPr>
            <a:r>
              <a:rPr lang="en-US" sz="1600" b="1">
                <a:solidFill>
                  <a:schemeClr val="bg1"/>
                </a:solidFill>
                <a:ea typeface="Segoe UI" pitchFamily="34" charset="0"/>
                <a:cs typeface="Segoe UI" pitchFamily="34" charset="0"/>
              </a:rPr>
              <a:t>SERVE</a:t>
            </a:r>
            <a:endParaRPr lang="en-US" sz="2400" b="1">
              <a:solidFill>
                <a:schemeClr val="bg1"/>
              </a:solidFill>
              <a:ea typeface="Segoe UI" pitchFamily="34" charset="0"/>
              <a:cs typeface="Segoe UI" pitchFamily="34" charset="0"/>
            </a:endParaRPr>
          </a:p>
        </p:txBody>
      </p:sp>
      <p:sp>
        <p:nvSpPr>
          <p:cNvPr id="65" name="TextBox 27">
            <a:extLst>
              <a:ext uri="{FF2B5EF4-FFF2-40B4-BE49-F238E27FC236}">
                <a16:creationId xmlns:a16="http://schemas.microsoft.com/office/drawing/2014/main" id="{C2E213C4-75C5-4D90-9720-E3FC51B7B67F}"/>
              </a:ext>
            </a:extLst>
          </p:cNvPr>
          <p:cNvSpPr txBox="1"/>
          <p:nvPr/>
        </p:nvSpPr>
        <p:spPr>
          <a:xfrm>
            <a:off x="2948259" y="6024205"/>
            <a:ext cx="1747119" cy="544724"/>
          </a:xfrm>
          <a:prstGeom prst="rect">
            <a:avLst/>
          </a:prstGeom>
          <a:noFill/>
        </p:spPr>
        <p:txBody>
          <a:bodyPr wrap="square" lIns="182854" tIns="146284" rIns="182854" bIns="14628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90000"/>
              </a:lnSpc>
              <a:spcAft>
                <a:spcPts val="600"/>
              </a:spcAft>
            </a:pPr>
            <a:r>
              <a:rPr lang="en-US" b="1" dirty="0" err="1">
                <a:gradFill>
                  <a:gsLst>
                    <a:gs pos="2917">
                      <a:schemeClr val="tx1"/>
                    </a:gs>
                    <a:gs pos="30000">
                      <a:schemeClr val="tx1"/>
                    </a:gs>
                  </a:gsLst>
                  <a:lin ang="5400000" scaled="0"/>
                </a:gradFill>
              </a:rPr>
              <a:t>OneLake</a:t>
            </a:r>
            <a:endParaRPr lang="en-US" sz="1200" b="1" dirty="0">
              <a:gradFill>
                <a:gsLst>
                  <a:gs pos="2917">
                    <a:schemeClr val="tx1"/>
                  </a:gs>
                  <a:gs pos="30000">
                    <a:schemeClr val="tx1"/>
                  </a:gs>
                </a:gsLst>
                <a:lin ang="5400000" scaled="0"/>
              </a:gradFill>
            </a:endParaRPr>
          </a:p>
        </p:txBody>
      </p:sp>
      <p:cxnSp>
        <p:nvCxnSpPr>
          <p:cNvPr id="12" name="Connector: Elbow 11">
            <a:extLst>
              <a:ext uri="{FF2B5EF4-FFF2-40B4-BE49-F238E27FC236}">
                <a16:creationId xmlns:a16="http://schemas.microsoft.com/office/drawing/2014/main" id="{AB75EFE7-9EA2-4AE9-8102-747456F64FD8}"/>
              </a:ext>
            </a:extLst>
          </p:cNvPr>
          <p:cNvCxnSpPr>
            <a:cxnSpLocks/>
            <a:stCxn id="5" idx="2"/>
            <a:endCxn id="69" idx="0"/>
          </p:cNvCxnSpPr>
          <p:nvPr/>
        </p:nvCxnSpPr>
        <p:spPr>
          <a:xfrm rot="16200000" flipH="1">
            <a:off x="3304763" y="5099449"/>
            <a:ext cx="280761" cy="784648"/>
          </a:xfrm>
          <a:prstGeom prst="bentConnector3">
            <a:avLst>
              <a:gd name="adj1" fmla="val 50000"/>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266A887A-5443-4AA5-B8D1-69110B4B171F}"/>
              </a:ext>
            </a:extLst>
          </p:cNvPr>
          <p:cNvCxnSpPr>
            <a:cxnSpLocks/>
            <a:endCxn id="6" idx="2"/>
          </p:cNvCxnSpPr>
          <p:nvPr/>
        </p:nvCxnSpPr>
        <p:spPr>
          <a:xfrm flipV="1">
            <a:off x="4148096" y="5351461"/>
            <a:ext cx="850189"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607F29EA-A1C6-4E2C-B4FC-B8CF3E119EF4}"/>
              </a:ext>
            </a:extLst>
          </p:cNvPr>
          <p:cNvCxnSpPr>
            <a:cxnSpLocks/>
            <a:endCxn id="7" idx="2"/>
          </p:cNvCxnSpPr>
          <p:nvPr/>
        </p:nvCxnSpPr>
        <p:spPr>
          <a:xfrm flipV="1">
            <a:off x="4096253" y="5351461"/>
            <a:ext cx="3117188"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 name="Connector: Elbow 20">
            <a:extLst>
              <a:ext uri="{FF2B5EF4-FFF2-40B4-BE49-F238E27FC236}">
                <a16:creationId xmlns:a16="http://schemas.microsoft.com/office/drawing/2014/main" id="{3947CB6D-34D9-4D7B-AF43-B99D0AD7029D}"/>
              </a:ext>
            </a:extLst>
          </p:cNvPr>
          <p:cNvCxnSpPr>
            <a:cxnSpLocks/>
            <a:endCxn id="8" idx="2"/>
          </p:cNvCxnSpPr>
          <p:nvPr/>
        </p:nvCxnSpPr>
        <p:spPr>
          <a:xfrm flipV="1">
            <a:off x="4049117" y="5351461"/>
            <a:ext cx="5384186"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69" name="Picture 68">
            <a:extLst>
              <a:ext uri="{FF2B5EF4-FFF2-40B4-BE49-F238E27FC236}">
                <a16:creationId xmlns:a16="http://schemas.microsoft.com/office/drawing/2014/main" id="{A2AF3BBA-0752-DA86-5A78-8CA41170E574}"/>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3459338" y="5632154"/>
            <a:ext cx="756257" cy="537537"/>
          </a:xfrm>
          <a:prstGeom prst="rect">
            <a:avLst/>
          </a:prstGeom>
        </p:spPr>
      </p:pic>
      <p:sp>
        <p:nvSpPr>
          <p:cNvPr id="11" name="Rectangle 10">
            <a:extLst>
              <a:ext uri="{FF2B5EF4-FFF2-40B4-BE49-F238E27FC236}">
                <a16:creationId xmlns:a16="http://schemas.microsoft.com/office/drawing/2014/main" id="{9323ADFB-A782-6CFC-413F-4CA38C6E277B}"/>
              </a:ext>
            </a:extLst>
          </p:cNvPr>
          <p:cNvSpPr/>
          <p:nvPr/>
        </p:nvSpPr>
        <p:spPr>
          <a:xfrm>
            <a:off x="20766" y="901790"/>
            <a:ext cx="2140632" cy="5687694"/>
          </a:xfrm>
          <a:prstGeom prst="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225">
              <a:defRPr/>
            </a:pPr>
            <a:endParaRPr lang="en-US" kern="0">
              <a:gradFill>
                <a:gsLst>
                  <a:gs pos="1250">
                    <a:srgbClr val="161616"/>
                  </a:gs>
                  <a:gs pos="100000">
                    <a:srgbClr val="161616"/>
                  </a:gs>
                </a:gsLst>
                <a:lin ang="5400000" scaled="0"/>
              </a:gradFill>
              <a:latin typeface="Segoe UI"/>
            </a:endParaRPr>
          </a:p>
        </p:txBody>
      </p:sp>
      <p:cxnSp>
        <p:nvCxnSpPr>
          <p:cNvPr id="24" name="Straight Connector 23">
            <a:extLst>
              <a:ext uri="{FF2B5EF4-FFF2-40B4-BE49-F238E27FC236}">
                <a16:creationId xmlns:a16="http://schemas.microsoft.com/office/drawing/2014/main" id="{D46D16BB-9B12-E618-BFDE-A3B1947BA78E}"/>
              </a:ext>
            </a:extLst>
          </p:cNvPr>
          <p:cNvCxnSpPr/>
          <p:nvPr/>
        </p:nvCxnSpPr>
        <p:spPr>
          <a:xfrm flipH="1">
            <a:off x="2177369" y="896536"/>
            <a:ext cx="9804" cy="5684852"/>
          </a:xfrm>
          <a:prstGeom prst="line">
            <a:avLst/>
          </a:prstGeom>
          <a:ln>
            <a:solidFill>
              <a:schemeClr val="bg1">
                <a:lumMod val="50000"/>
              </a:schemeClr>
            </a:solidFill>
          </a:ln>
        </p:spPr>
        <p:style>
          <a:lnRef idx="1">
            <a:schemeClr val="accent3"/>
          </a:lnRef>
          <a:fillRef idx="0">
            <a:schemeClr val="accent3"/>
          </a:fillRef>
          <a:effectRef idx="0">
            <a:schemeClr val="accent3"/>
          </a:effectRef>
          <a:fontRef idx="minor">
            <a:schemeClr val="tx1"/>
          </a:fontRef>
        </p:style>
      </p:cxnSp>
      <p:sp>
        <p:nvSpPr>
          <p:cNvPr id="64" name="Rectangle 63">
            <a:extLst>
              <a:ext uri="{FF2B5EF4-FFF2-40B4-BE49-F238E27FC236}">
                <a16:creationId xmlns:a16="http://schemas.microsoft.com/office/drawing/2014/main" id="{6CB9DCEF-B6EA-F257-2E2D-A743AD8D5322}"/>
              </a:ext>
            </a:extLst>
          </p:cNvPr>
          <p:cNvSpPr/>
          <p:nvPr/>
        </p:nvSpPr>
        <p:spPr>
          <a:xfrm rot="5400000" flipV="1">
            <a:off x="-116939" y="2188361"/>
            <a:ext cx="805055" cy="263846"/>
          </a:xfrm>
          <a:prstGeom prst="rect">
            <a:avLst/>
          </a:prstGeom>
          <a:noFill/>
          <a:ln>
            <a:noFill/>
          </a:ln>
        </p:spPr>
        <p:style>
          <a:lnRef idx="2">
            <a:schemeClr val="accent3"/>
          </a:lnRef>
          <a:fillRef idx="1">
            <a:schemeClr val="lt1"/>
          </a:fillRef>
          <a:effectRef idx="0">
            <a:schemeClr val="accent3"/>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914225">
              <a:defRPr/>
            </a:pPr>
            <a:r>
              <a:rPr lang="en-US" sz="900" b="1" kern="0">
                <a:gradFill>
                  <a:gsLst>
                    <a:gs pos="1250">
                      <a:srgbClr val="161616"/>
                    </a:gs>
                    <a:gs pos="100000">
                      <a:srgbClr val="161616"/>
                    </a:gs>
                  </a:gsLst>
                  <a:lin ang="5400000" scaled="0"/>
                </a:gradFill>
                <a:latin typeface="Segoe UI"/>
              </a:rPr>
              <a:t>Telemetry</a:t>
            </a:r>
            <a:endParaRPr lang="en-US" sz="900" kern="0">
              <a:gradFill>
                <a:gsLst>
                  <a:gs pos="1250">
                    <a:srgbClr val="161616"/>
                  </a:gs>
                  <a:gs pos="100000">
                    <a:srgbClr val="161616"/>
                  </a:gs>
                </a:gsLst>
                <a:lin ang="5400000" scaled="0"/>
              </a:gradFill>
              <a:latin typeface="Segoe UI"/>
            </a:endParaRPr>
          </a:p>
        </p:txBody>
      </p:sp>
      <p:sp>
        <p:nvSpPr>
          <p:cNvPr id="70" name="Left Brace 69">
            <a:extLst>
              <a:ext uri="{FF2B5EF4-FFF2-40B4-BE49-F238E27FC236}">
                <a16:creationId xmlns:a16="http://schemas.microsoft.com/office/drawing/2014/main" id="{0B7C4100-72BC-7C13-A617-685A2A5A7340}"/>
              </a:ext>
            </a:extLst>
          </p:cNvPr>
          <p:cNvSpPr/>
          <p:nvPr/>
        </p:nvSpPr>
        <p:spPr>
          <a:xfrm>
            <a:off x="399647" y="1893445"/>
            <a:ext cx="108195" cy="816293"/>
          </a:xfrm>
          <a:prstGeom prst="leftBrace">
            <a:avLst/>
          </a:prstGeom>
        </p:spPr>
        <p:style>
          <a:lnRef idx="1">
            <a:schemeClr val="accent3"/>
          </a:lnRef>
          <a:fillRef idx="0">
            <a:schemeClr val="accent3"/>
          </a:fillRef>
          <a:effectRef idx="0">
            <a:schemeClr val="accent3"/>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225">
              <a:defRPr/>
            </a:pPr>
            <a:endParaRPr lang="en-US" b="1" kern="0">
              <a:gradFill>
                <a:gsLst>
                  <a:gs pos="1250">
                    <a:srgbClr val="161616"/>
                  </a:gs>
                  <a:gs pos="100000">
                    <a:srgbClr val="161616"/>
                  </a:gs>
                </a:gsLst>
                <a:lin ang="5400000" scaled="0"/>
              </a:gradFill>
              <a:latin typeface="Segoe UI"/>
            </a:endParaRPr>
          </a:p>
        </p:txBody>
      </p:sp>
      <p:pic>
        <p:nvPicPr>
          <p:cNvPr id="79" name="Picture 78">
            <a:extLst>
              <a:ext uri="{FF2B5EF4-FFF2-40B4-BE49-F238E27FC236}">
                <a16:creationId xmlns:a16="http://schemas.microsoft.com/office/drawing/2014/main" id="{ECBDC174-4784-5662-A171-80F6BD7CA191}"/>
              </a:ext>
            </a:extLst>
          </p:cNvPr>
          <p:cNvPicPr>
            <a:picLocks noChangeAspect="1"/>
          </p:cNvPicPr>
          <p:nvPr/>
        </p:nvPicPr>
        <p:blipFill>
          <a:blip r:embed="rId6"/>
          <a:stretch>
            <a:fillRect/>
          </a:stretch>
        </p:blipFill>
        <p:spPr>
          <a:xfrm>
            <a:off x="522084" y="2131783"/>
            <a:ext cx="495099" cy="235255"/>
          </a:xfrm>
          <a:prstGeom prst="rect">
            <a:avLst/>
          </a:prstGeom>
        </p:spPr>
      </p:pic>
      <p:pic>
        <p:nvPicPr>
          <p:cNvPr id="80" name="Picture 79">
            <a:extLst>
              <a:ext uri="{FF2B5EF4-FFF2-40B4-BE49-F238E27FC236}">
                <a16:creationId xmlns:a16="http://schemas.microsoft.com/office/drawing/2014/main" id="{F574EF7A-C082-E7B7-7954-994D1C829D9E}"/>
              </a:ext>
            </a:extLst>
          </p:cNvPr>
          <p:cNvPicPr>
            <a:picLocks noChangeAspect="1"/>
          </p:cNvPicPr>
          <p:nvPr/>
        </p:nvPicPr>
        <p:blipFill>
          <a:blip r:embed="rId6"/>
          <a:stretch>
            <a:fillRect/>
          </a:stretch>
        </p:blipFill>
        <p:spPr>
          <a:xfrm>
            <a:off x="674463" y="2284162"/>
            <a:ext cx="495099" cy="235255"/>
          </a:xfrm>
          <a:prstGeom prst="rect">
            <a:avLst/>
          </a:prstGeom>
        </p:spPr>
      </p:pic>
      <p:pic>
        <p:nvPicPr>
          <p:cNvPr id="81" name="Picture 80">
            <a:extLst>
              <a:ext uri="{FF2B5EF4-FFF2-40B4-BE49-F238E27FC236}">
                <a16:creationId xmlns:a16="http://schemas.microsoft.com/office/drawing/2014/main" id="{614B42F0-14F7-B896-98C4-3DAEBC30D02B}"/>
              </a:ext>
            </a:extLst>
          </p:cNvPr>
          <p:cNvPicPr>
            <a:picLocks noChangeAspect="1"/>
          </p:cNvPicPr>
          <p:nvPr/>
        </p:nvPicPr>
        <p:blipFill>
          <a:blip r:embed="rId6"/>
          <a:stretch>
            <a:fillRect/>
          </a:stretch>
        </p:blipFill>
        <p:spPr>
          <a:xfrm>
            <a:off x="826841" y="2436540"/>
            <a:ext cx="495099" cy="235255"/>
          </a:xfrm>
          <a:prstGeom prst="rect">
            <a:avLst/>
          </a:prstGeom>
        </p:spPr>
      </p:pic>
      <p:pic>
        <p:nvPicPr>
          <p:cNvPr id="86" name="Picture 85">
            <a:extLst>
              <a:ext uri="{FF2B5EF4-FFF2-40B4-BE49-F238E27FC236}">
                <a16:creationId xmlns:a16="http://schemas.microsoft.com/office/drawing/2014/main" id="{0B9D2430-A5BA-CB3F-5C90-070251DC05F0}"/>
              </a:ext>
            </a:extLst>
          </p:cNvPr>
          <p:cNvPicPr>
            <a:picLocks noChangeAspect="1"/>
          </p:cNvPicPr>
          <p:nvPr/>
        </p:nvPicPr>
        <p:blipFill>
          <a:blip r:embed="rId7"/>
          <a:stretch>
            <a:fillRect/>
          </a:stretch>
        </p:blipFill>
        <p:spPr>
          <a:xfrm>
            <a:off x="471961" y="3586265"/>
            <a:ext cx="437221" cy="354295"/>
          </a:xfrm>
          <a:prstGeom prst="rect">
            <a:avLst/>
          </a:prstGeom>
        </p:spPr>
      </p:pic>
      <p:sp>
        <p:nvSpPr>
          <p:cNvPr id="87" name="TextBox 81">
            <a:extLst>
              <a:ext uri="{FF2B5EF4-FFF2-40B4-BE49-F238E27FC236}">
                <a16:creationId xmlns:a16="http://schemas.microsoft.com/office/drawing/2014/main" id="{F90A7D06-EDDE-535D-74C2-E50598F7F0FD}"/>
              </a:ext>
            </a:extLst>
          </p:cNvPr>
          <p:cNvSpPr txBox="1"/>
          <p:nvPr/>
        </p:nvSpPr>
        <p:spPr>
          <a:xfrm>
            <a:off x="199995" y="3745637"/>
            <a:ext cx="859256" cy="627700"/>
          </a:xfrm>
          <a:prstGeom prst="rect">
            <a:avLst/>
          </a:prstGeom>
          <a:noFill/>
        </p:spPr>
        <p:txBody>
          <a:bodyPr wrap="square" lIns="182854" tIns="146284" rIns="182854" bIns="14628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225">
              <a:lnSpc>
                <a:spcPct val="90000"/>
              </a:lnSpc>
              <a:spcAft>
                <a:spcPts val="600"/>
              </a:spcAft>
              <a:defRPr/>
            </a:pPr>
            <a:r>
              <a:rPr lang="en-US" sz="800" b="1" kern="0">
                <a:gradFill>
                  <a:gsLst>
                    <a:gs pos="1250">
                      <a:srgbClr val="161616"/>
                    </a:gs>
                    <a:gs pos="100000">
                      <a:srgbClr val="161616"/>
                    </a:gs>
                  </a:gsLst>
                  <a:lin ang="5400000" scaled="0"/>
                </a:gradFill>
                <a:latin typeface="Segoe UI"/>
              </a:rPr>
              <a:t>Local DB Sensor Readings</a:t>
            </a:r>
          </a:p>
        </p:txBody>
      </p:sp>
      <p:pic>
        <p:nvPicPr>
          <p:cNvPr id="88" name="Picture 87">
            <a:extLst>
              <a:ext uri="{FF2B5EF4-FFF2-40B4-BE49-F238E27FC236}">
                <a16:creationId xmlns:a16="http://schemas.microsoft.com/office/drawing/2014/main" id="{4978B4EB-43FF-AB61-94FB-775BCAF0CE5F}"/>
              </a:ext>
            </a:extLst>
          </p:cNvPr>
          <p:cNvPicPr>
            <a:picLocks noChangeAspect="1"/>
          </p:cNvPicPr>
          <p:nvPr/>
        </p:nvPicPr>
        <p:blipFill>
          <a:blip r:embed="rId7"/>
          <a:stretch>
            <a:fillRect/>
          </a:stretch>
        </p:blipFill>
        <p:spPr>
          <a:xfrm>
            <a:off x="957198" y="3590338"/>
            <a:ext cx="424675" cy="344129"/>
          </a:xfrm>
          <a:prstGeom prst="rect">
            <a:avLst/>
          </a:prstGeom>
        </p:spPr>
      </p:pic>
      <p:sp>
        <p:nvSpPr>
          <p:cNvPr id="89" name="TextBox 108">
            <a:extLst>
              <a:ext uri="{FF2B5EF4-FFF2-40B4-BE49-F238E27FC236}">
                <a16:creationId xmlns:a16="http://schemas.microsoft.com/office/drawing/2014/main" id="{D42E7610-E662-6C92-710A-D7FED5CAA3C1}"/>
              </a:ext>
            </a:extLst>
          </p:cNvPr>
          <p:cNvSpPr txBox="1"/>
          <p:nvPr/>
        </p:nvSpPr>
        <p:spPr>
          <a:xfrm>
            <a:off x="818195" y="3800082"/>
            <a:ext cx="800578" cy="516991"/>
          </a:xfrm>
          <a:prstGeom prst="rect">
            <a:avLst/>
          </a:prstGeom>
          <a:noFill/>
        </p:spPr>
        <p:txBody>
          <a:bodyPr wrap="square" lIns="182854" tIns="146284" rIns="182854" bIns="14628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225">
              <a:lnSpc>
                <a:spcPct val="90000"/>
              </a:lnSpc>
              <a:spcAft>
                <a:spcPts val="600"/>
              </a:spcAft>
              <a:defRPr/>
            </a:pPr>
            <a:r>
              <a:rPr lang="en-US" sz="800" b="1" kern="0">
                <a:gradFill>
                  <a:gsLst>
                    <a:gs pos="1250">
                      <a:srgbClr val="161616"/>
                    </a:gs>
                    <a:gs pos="100000">
                      <a:srgbClr val="161616"/>
                    </a:gs>
                  </a:gsLst>
                  <a:lin ang="5400000" scaled="0"/>
                </a:gradFill>
                <a:latin typeface="Segoe UI"/>
              </a:rPr>
              <a:t>Local DB Logs</a:t>
            </a:r>
          </a:p>
        </p:txBody>
      </p:sp>
      <p:sp>
        <p:nvSpPr>
          <p:cNvPr id="90" name="Oval 89">
            <a:extLst>
              <a:ext uri="{FF2B5EF4-FFF2-40B4-BE49-F238E27FC236}">
                <a16:creationId xmlns:a16="http://schemas.microsoft.com/office/drawing/2014/main" id="{A803ADD3-184E-95C5-D5DB-E1DCA9CFAB66}"/>
              </a:ext>
            </a:extLst>
          </p:cNvPr>
          <p:cNvSpPr/>
          <p:nvPr/>
        </p:nvSpPr>
        <p:spPr bwMode="auto">
          <a:xfrm>
            <a:off x="1682151" y="3659134"/>
            <a:ext cx="313309" cy="214216"/>
          </a:xfrm>
          <a:prstGeom prst="ellipse">
            <a:avLst/>
          </a:prstGeom>
          <a:gradFill>
            <a:gsLst>
              <a:gs pos="0">
                <a:srgbClr val="7030A0"/>
              </a:gs>
              <a:gs pos="100000">
                <a:schemeClr val="accent3">
                  <a:satMod val="110000"/>
                  <a:lumMod val="100000"/>
                  <a:shade val="100000"/>
                </a:schemeClr>
              </a:gs>
              <a:gs pos="100000">
                <a:schemeClr val="accent3">
                  <a:lumMod val="99000"/>
                  <a:satMod val="120000"/>
                  <a:shade val="78000"/>
                </a:schemeClr>
              </a:gs>
            </a:gsLst>
          </a:gradFill>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27" tIns="45713" rIns="91427" bIns="45713" numCol="1" rtlCol="0" anchor="t"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914225" eaLnBrk="0" fontAlgn="base" hangingPunct="0">
              <a:spcBef>
                <a:spcPct val="0"/>
              </a:spcBef>
              <a:spcAft>
                <a:spcPct val="0"/>
              </a:spcAft>
              <a:defRPr/>
            </a:pPr>
            <a:endParaRPr lang="en-US" sz="2400" kern="0">
              <a:gradFill>
                <a:gsLst>
                  <a:gs pos="1250">
                    <a:srgbClr val="161616"/>
                  </a:gs>
                  <a:gs pos="100000">
                    <a:srgbClr val="161616"/>
                  </a:gs>
                </a:gsLst>
                <a:lin ang="5400000" scaled="0"/>
              </a:gradFill>
              <a:latin typeface="Arial" pitchFamily="34" charset="0"/>
              <a:ea typeface="ヒラギノ角ゴ Pro W3" pitchFamily="1" charset="-128"/>
            </a:endParaRPr>
          </a:p>
        </p:txBody>
      </p:sp>
      <p:sp>
        <p:nvSpPr>
          <p:cNvPr id="91" name="TextBox 110">
            <a:extLst>
              <a:ext uri="{FF2B5EF4-FFF2-40B4-BE49-F238E27FC236}">
                <a16:creationId xmlns:a16="http://schemas.microsoft.com/office/drawing/2014/main" id="{C7A27FE7-BFD5-E63D-E83E-23E53DD90AB1}"/>
              </a:ext>
            </a:extLst>
          </p:cNvPr>
          <p:cNvSpPr txBox="1"/>
          <p:nvPr/>
        </p:nvSpPr>
        <p:spPr>
          <a:xfrm>
            <a:off x="1474622" y="3907992"/>
            <a:ext cx="657276" cy="34337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225">
              <a:defRPr/>
            </a:pPr>
            <a:r>
              <a:rPr lang="en-US" sz="800" b="1" kern="0">
                <a:gradFill>
                  <a:gsLst>
                    <a:gs pos="1250">
                      <a:srgbClr val="161616"/>
                    </a:gs>
                    <a:gs pos="100000">
                      <a:srgbClr val="161616"/>
                    </a:gs>
                  </a:gsLst>
                  <a:lin ang="5400000" scaled="0"/>
                </a:gradFill>
                <a:latin typeface="Segoe UI"/>
              </a:rPr>
              <a:t>Customer MIS</a:t>
            </a:r>
          </a:p>
        </p:txBody>
      </p:sp>
      <p:cxnSp>
        <p:nvCxnSpPr>
          <p:cNvPr id="92" name="Straight Arrow Connector 91">
            <a:extLst>
              <a:ext uri="{FF2B5EF4-FFF2-40B4-BE49-F238E27FC236}">
                <a16:creationId xmlns:a16="http://schemas.microsoft.com/office/drawing/2014/main" id="{46C9D883-FDF3-4CBA-C1CF-C668AD4F973F}"/>
              </a:ext>
            </a:extLst>
          </p:cNvPr>
          <p:cNvCxnSpPr/>
          <p:nvPr/>
        </p:nvCxnSpPr>
        <p:spPr>
          <a:xfrm flipH="1">
            <a:off x="792806" y="2679098"/>
            <a:ext cx="6789" cy="8896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488D5A8C-8981-1D36-C70E-EBB6F5A6481B}"/>
              </a:ext>
            </a:extLst>
          </p:cNvPr>
          <p:cNvCxnSpPr/>
          <p:nvPr/>
        </p:nvCxnSpPr>
        <p:spPr>
          <a:xfrm flipH="1">
            <a:off x="899541" y="2743764"/>
            <a:ext cx="4071" cy="71188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26D80744-AA18-25E5-B135-41FEDA4733F7}"/>
              </a:ext>
            </a:extLst>
          </p:cNvPr>
          <p:cNvCxnSpPr>
            <a:stCxn id="88" idx="3"/>
          </p:cNvCxnSpPr>
          <p:nvPr/>
        </p:nvCxnSpPr>
        <p:spPr>
          <a:xfrm>
            <a:off x="1381873" y="3762403"/>
            <a:ext cx="300278" cy="38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1" name="TextBox 247">
            <a:extLst>
              <a:ext uri="{FF2B5EF4-FFF2-40B4-BE49-F238E27FC236}">
                <a16:creationId xmlns:a16="http://schemas.microsoft.com/office/drawing/2014/main" id="{0D3B28F8-2D69-AADD-11BB-8D7E8D9CEA4E}"/>
              </a:ext>
            </a:extLst>
          </p:cNvPr>
          <p:cNvSpPr txBox="1"/>
          <p:nvPr/>
        </p:nvSpPr>
        <p:spPr>
          <a:xfrm>
            <a:off x="-10418" y="2664843"/>
            <a:ext cx="890791" cy="42908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225">
              <a:defRPr/>
            </a:pPr>
            <a:r>
              <a:rPr lang="en-US" sz="1100" b="1" kern="0">
                <a:gradFill>
                  <a:gsLst>
                    <a:gs pos="1250">
                      <a:srgbClr val="161616"/>
                    </a:gs>
                    <a:gs pos="100000">
                      <a:srgbClr val="161616"/>
                    </a:gs>
                  </a:gsLst>
                  <a:lin ang="5400000" scaled="0"/>
                </a:gradFill>
                <a:latin typeface="Segoe UI"/>
              </a:rPr>
              <a:t>Data </a:t>
            </a:r>
          </a:p>
          <a:p>
            <a:pPr algn="ctr" defTabSz="914225">
              <a:defRPr/>
            </a:pPr>
            <a:r>
              <a:rPr lang="en-US" sz="1100" b="1" kern="0">
                <a:gradFill>
                  <a:gsLst>
                    <a:gs pos="1250">
                      <a:srgbClr val="161616"/>
                    </a:gs>
                    <a:gs pos="100000">
                      <a:srgbClr val="161616"/>
                    </a:gs>
                  </a:gsLst>
                  <a:lin ang="5400000" scaled="0"/>
                </a:gradFill>
                <a:latin typeface="Segoe UI"/>
              </a:rPr>
              <a:t>In motion</a:t>
            </a:r>
          </a:p>
        </p:txBody>
      </p:sp>
      <p:sp>
        <p:nvSpPr>
          <p:cNvPr id="102" name="TextBox 248">
            <a:extLst>
              <a:ext uri="{FF2B5EF4-FFF2-40B4-BE49-F238E27FC236}">
                <a16:creationId xmlns:a16="http://schemas.microsoft.com/office/drawing/2014/main" id="{B405D60A-51E5-19C9-F85C-10CDE3DE3466}"/>
              </a:ext>
            </a:extLst>
          </p:cNvPr>
          <p:cNvSpPr txBox="1"/>
          <p:nvPr/>
        </p:nvSpPr>
        <p:spPr>
          <a:xfrm>
            <a:off x="71078" y="3052758"/>
            <a:ext cx="680106" cy="42908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225">
              <a:defRPr/>
            </a:pPr>
            <a:r>
              <a:rPr lang="en-US" sz="1100" b="1" kern="0">
                <a:gradFill>
                  <a:gsLst>
                    <a:gs pos="1250">
                      <a:srgbClr val="161616"/>
                    </a:gs>
                    <a:gs pos="100000">
                      <a:srgbClr val="161616"/>
                    </a:gs>
                  </a:gsLst>
                  <a:lin ang="5400000" scaled="0"/>
                </a:gradFill>
                <a:latin typeface="Segoe UI"/>
              </a:rPr>
              <a:t>Data </a:t>
            </a:r>
          </a:p>
          <a:p>
            <a:pPr algn="ctr" defTabSz="914225">
              <a:defRPr/>
            </a:pPr>
            <a:r>
              <a:rPr lang="en-US" sz="1100" b="1" kern="0">
                <a:gradFill>
                  <a:gsLst>
                    <a:gs pos="1250">
                      <a:srgbClr val="161616"/>
                    </a:gs>
                    <a:gs pos="100000">
                      <a:srgbClr val="161616"/>
                    </a:gs>
                  </a:gsLst>
                  <a:lin ang="5400000" scaled="0"/>
                </a:gradFill>
                <a:latin typeface="Segoe UI"/>
              </a:rPr>
              <a:t>At rest</a:t>
            </a:r>
          </a:p>
        </p:txBody>
      </p:sp>
      <p:cxnSp>
        <p:nvCxnSpPr>
          <p:cNvPr id="103" name="Straight Arrow Connector 102">
            <a:extLst>
              <a:ext uri="{FF2B5EF4-FFF2-40B4-BE49-F238E27FC236}">
                <a16:creationId xmlns:a16="http://schemas.microsoft.com/office/drawing/2014/main" id="{B5FE44EF-A456-33EB-5110-BD6569B52279}"/>
              </a:ext>
            </a:extLst>
          </p:cNvPr>
          <p:cNvCxnSpPr/>
          <p:nvPr/>
        </p:nvCxnSpPr>
        <p:spPr>
          <a:xfrm flipH="1">
            <a:off x="1135615" y="2661355"/>
            <a:ext cx="6789" cy="8896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88AB86DB-39D0-6238-0151-58530049E60D}"/>
              </a:ext>
            </a:extLst>
          </p:cNvPr>
          <p:cNvCxnSpPr/>
          <p:nvPr/>
        </p:nvCxnSpPr>
        <p:spPr>
          <a:xfrm flipH="1">
            <a:off x="1242349" y="2726021"/>
            <a:ext cx="4071" cy="71188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Elbow Connector 286">
            <a:extLst>
              <a:ext uri="{FF2B5EF4-FFF2-40B4-BE49-F238E27FC236}">
                <a16:creationId xmlns:a16="http://schemas.microsoft.com/office/drawing/2014/main" id="{799858F4-4B52-0A38-6B51-0A210D57130D}"/>
              </a:ext>
            </a:extLst>
          </p:cNvPr>
          <p:cNvCxnSpPr>
            <a:cxnSpLocks/>
            <a:endCxn id="86" idx="1"/>
          </p:cNvCxnSpPr>
          <p:nvPr/>
        </p:nvCxnSpPr>
        <p:spPr>
          <a:xfrm rot="10800000">
            <a:off x="471961" y="3763412"/>
            <a:ext cx="76757" cy="1570607"/>
          </a:xfrm>
          <a:prstGeom prst="bentConnector3">
            <a:avLst>
              <a:gd name="adj1" fmla="val 397780"/>
            </a:avLst>
          </a:prstGeom>
          <a:ln>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111" name="TextBox 157">
            <a:extLst>
              <a:ext uri="{FF2B5EF4-FFF2-40B4-BE49-F238E27FC236}">
                <a16:creationId xmlns:a16="http://schemas.microsoft.com/office/drawing/2014/main" id="{F610E73E-0B56-6269-BE3F-B16189B55768}"/>
              </a:ext>
            </a:extLst>
          </p:cNvPr>
          <p:cNvSpPr txBox="1"/>
          <p:nvPr/>
        </p:nvSpPr>
        <p:spPr>
          <a:xfrm>
            <a:off x="145157" y="928540"/>
            <a:ext cx="1789499" cy="704768"/>
          </a:xfrm>
          <a:prstGeom prst="rect">
            <a:avLst/>
          </a:prstGeom>
          <a:noFill/>
        </p:spPr>
        <p:txBody>
          <a:bodyPr wrap="square" lIns="182854" tIns="146284" rIns="182854" bIns="14628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225">
              <a:lnSpc>
                <a:spcPct val="90000"/>
              </a:lnSpc>
              <a:spcAft>
                <a:spcPts val="600"/>
              </a:spcAft>
              <a:defRPr/>
            </a:pPr>
            <a:r>
              <a:rPr lang="en-US" sz="1200" b="1" kern="0" dirty="0">
                <a:gradFill>
                  <a:gsLst>
                    <a:gs pos="1250">
                      <a:srgbClr val="161616"/>
                    </a:gs>
                    <a:gs pos="100000">
                      <a:srgbClr val="161616"/>
                    </a:gs>
                  </a:gsLst>
                  <a:lin ang="5400000" scaled="0"/>
                </a:gradFill>
                <a:latin typeface="Segoe UI"/>
              </a:rPr>
              <a:t>Enterprises</a:t>
            </a:r>
          </a:p>
          <a:p>
            <a:pPr algn="ctr" defTabSz="914225">
              <a:lnSpc>
                <a:spcPct val="90000"/>
              </a:lnSpc>
              <a:spcAft>
                <a:spcPts val="600"/>
              </a:spcAft>
              <a:defRPr/>
            </a:pPr>
            <a:r>
              <a:rPr lang="en-US" sz="1200" b="1" kern="0" dirty="0">
                <a:gradFill>
                  <a:gsLst>
                    <a:gs pos="1250">
                      <a:srgbClr val="161616"/>
                    </a:gs>
                    <a:gs pos="100000">
                      <a:srgbClr val="161616"/>
                    </a:gs>
                  </a:gsLst>
                  <a:lin ang="5400000" scaled="0"/>
                </a:gradFill>
                <a:latin typeface="Segoe UI"/>
              </a:rPr>
              <a:t>Source System</a:t>
            </a:r>
          </a:p>
        </p:txBody>
      </p:sp>
      <p:cxnSp>
        <p:nvCxnSpPr>
          <p:cNvPr id="127" name="Connector: Elbow 126">
            <a:extLst>
              <a:ext uri="{FF2B5EF4-FFF2-40B4-BE49-F238E27FC236}">
                <a16:creationId xmlns:a16="http://schemas.microsoft.com/office/drawing/2014/main" id="{CC875FCA-7C4F-B0F3-FFFE-DCC091926271}"/>
              </a:ext>
            </a:extLst>
          </p:cNvPr>
          <p:cNvCxnSpPr>
            <a:cxnSpLocks/>
            <a:endCxn id="4" idx="2"/>
          </p:cNvCxnSpPr>
          <p:nvPr/>
        </p:nvCxnSpPr>
        <p:spPr>
          <a:xfrm flipV="1">
            <a:off x="4086821" y="5351461"/>
            <a:ext cx="7249089"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72" name="Rectangle 171">
            <a:extLst>
              <a:ext uri="{FF2B5EF4-FFF2-40B4-BE49-F238E27FC236}">
                <a16:creationId xmlns:a16="http://schemas.microsoft.com/office/drawing/2014/main" id="{670F4437-ADC2-86A0-528B-EE8F369A8CE2}"/>
              </a:ext>
            </a:extLst>
          </p:cNvPr>
          <p:cNvSpPr/>
          <p:nvPr/>
        </p:nvSpPr>
        <p:spPr bwMode="auto">
          <a:xfrm>
            <a:off x="2355376" y="1490142"/>
            <a:ext cx="9778780" cy="3605226"/>
          </a:xfrm>
          <a:prstGeom prst="rect">
            <a:avLst/>
          </a:prstGeom>
          <a:solidFill>
            <a:schemeClr val="bg1"/>
          </a:solidFill>
          <a:ln>
            <a:solidFill>
              <a:schemeClr val="tx2"/>
            </a:solidFill>
            <a:headEnd type="none" w="med" len="med"/>
            <a:tailEnd type="none" w="med" len="med"/>
          </a:ln>
          <a:effectLst>
            <a:outerShdw blurRad="50800" dist="38100" dir="18900000" algn="b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932293" fontAlgn="base">
              <a:lnSpc>
                <a:spcPct val="90000"/>
              </a:lnSpc>
              <a:spcBef>
                <a:spcPct val="0"/>
              </a:spcBef>
              <a:spcAft>
                <a:spcPct val="0"/>
              </a:spcAft>
            </a:pPr>
            <a:endParaRPr lang="en-US" b="1">
              <a:solidFill>
                <a:schemeClr val="tx2"/>
              </a:solidFill>
              <a:ea typeface="Segoe UI" pitchFamily="34" charset="0"/>
              <a:cs typeface="Segoe UI" pitchFamily="34" charset="0"/>
            </a:endParaRPr>
          </a:p>
        </p:txBody>
      </p:sp>
      <p:sp>
        <p:nvSpPr>
          <p:cNvPr id="9" name="Rectangle 8">
            <a:extLst>
              <a:ext uri="{FF2B5EF4-FFF2-40B4-BE49-F238E27FC236}">
                <a16:creationId xmlns:a16="http://schemas.microsoft.com/office/drawing/2014/main" id="{AFCE4EC1-6377-4916-8D27-3F2064FED3B1}"/>
              </a:ext>
            </a:extLst>
          </p:cNvPr>
          <p:cNvSpPr/>
          <p:nvPr/>
        </p:nvSpPr>
        <p:spPr bwMode="auto">
          <a:xfrm>
            <a:off x="2269535" y="1593137"/>
            <a:ext cx="9778780" cy="3605226"/>
          </a:xfrm>
          <a:prstGeom prst="rect">
            <a:avLst/>
          </a:prstGeom>
          <a:solidFill>
            <a:schemeClr val="bg1"/>
          </a:solidFill>
          <a:ln>
            <a:solidFill>
              <a:schemeClr val="tx2"/>
            </a:solidFill>
            <a:headEnd type="none" w="med" len="med"/>
            <a:tailEnd type="none" w="med" len="med"/>
          </a:ln>
          <a:effectLst>
            <a:outerShdw blurRad="50800" dist="38100" dir="18900000" algn="b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932293" fontAlgn="base">
              <a:lnSpc>
                <a:spcPct val="90000"/>
              </a:lnSpc>
              <a:spcBef>
                <a:spcPct val="0"/>
              </a:spcBef>
              <a:spcAft>
                <a:spcPct val="0"/>
              </a:spcAft>
            </a:pPr>
            <a:endParaRPr lang="en-US" b="1">
              <a:solidFill>
                <a:schemeClr val="tx2"/>
              </a:solidFill>
              <a:ea typeface="Segoe UI" pitchFamily="34" charset="0"/>
              <a:cs typeface="Segoe UI" pitchFamily="34" charset="0"/>
            </a:endParaRPr>
          </a:p>
        </p:txBody>
      </p:sp>
      <p:grpSp>
        <p:nvGrpSpPr>
          <p:cNvPr id="10" name="Group 9">
            <a:extLst>
              <a:ext uri="{FF2B5EF4-FFF2-40B4-BE49-F238E27FC236}">
                <a16:creationId xmlns:a16="http://schemas.microsoft.com/office/drawing/2014/main" id="{97F35014-8B23-4101-9AE6-F2FA710E841D}"/>
              </a:ext>
            </a:extLst>
          </p:cNvPr>
          <p:cNvGrpSpPr/>
          <p:nvPr/>
        </p:nvGrpSpPr>
        <p:grpSpPr>
          <a:xfrm>
            <a:off x="2477147" y="3613981"/>
            <a:ext cx="1017286" cy="958659"/>
            <a:chOff x="2750837" y="5265661"/>
            <a:chExt cx="1017432" cy="958795"/>
          </a:xfrm>
        </p:grpSpPr>
        <p:pic>
          <p:nvPicPr>
            <p:cNvPr id="66" name="Graphic 21">
              <a:extLst>
                <a:ext uri="{FF2B5EF4-FFF2-40B4-BE49-F238E27FC236}">
                  <a16:creationId xmlns:a16="http://schemas.microsoft.com/office/drawing/2014/main" id="{03A1B42A-E30F-44B1-915B-1061F8D53F20}"/>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3015417" y="5265661"/>
              <a:ext cx="468443" cy="468443"/>
            </a:xfrm>
            <a:prstGeom prst="rect">
              <a:avLst/>
            </a:prstGeom>
          </p:spPr>
        </p:pic>
        <p:sp>
          <p:nvSpPr>
            <p:cNvPr id="67" name="TextBox 22">
              <a:extLst>
                <a:ext uri="{FF2B5EF4-FFF2-40B4-BE49-F238E27FC236}">
                  <a16:creationId xmlns:a16="http://schemas.microsoft.com/office/drawing/2014/main" id="{500CB214-A98C-4970-8799-FBD3E177BFEE}"/>
                </a:ext>
              </a:extLst>
            </p:cNvPr>
            <p:cNvSpPr txBox="1"/>
            <p:nvPr/>
          </p:nvSpPr>
          <p:spPr>
            <a:xfrm>
              <a:off x="2750837" y="5596543"/>
              <a:ext cx="1017432" cy="627913"/>
            </a:xfrm>
            <a:prstGeom prst="rect">
              <a:avLst/>
            </a:prstGeom>
            <a:noFill/>
          </p:spPr>
          <p:txBody>
            <a:bodyPr wrap="square" lIns="182854" tIns="146284" rIns="182854" bIns="14628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90000"/>
                </a:lnSpc>
                <a:spcAft>
                  <a:spcPts val="600"/>
                </a:spcAft>
              </a:pPr>
              <a:r>
                <a:rPr lang="en-US" sz="1200" b="1" dirty="0">
                  <a:solidFill>
                    <a:schemeClr val="accent1">
                      <a:lumMod val="75000"/>
                    </a:schemeClr>
                  </a:solidFill>
                </a:rPr>
                <a:t>Data Pipeline</a:t>
              </a:r>
            </a:p>
          </p:txBody>
        </p:sp>
      </p:grpSp>
      <p:sp>
        <p:nvSpPr>
          <p:cNvPr id="55" name="TextBox 89">
            <a:extLst>
              <a:ext uri="{FF2B5EF4-FFF2-40B4-BE49-F238E27FC236}">
                <a16:creationId xmlns:a16="http://schemas.microsoft.com/office/drawing/2014/main" id="{2687718B-D561-4EEC-96AD-6263EECA15D3}"/>
              </a:ext>
            </a:extLst>
          </p:cNvPr>
          <p:cNvSpPr txBox="1"/>
          <p:nvPr/>
        </p:nvSpPr>
        <p:spPr>
          <a:xfrm>
            <a:off x="10603264" y="2550472"/>
            <a:ext cx="1274462" cy="461624"/>
          </a:xfrm>
          <a:prstGeom prst="rect">
            <a:avLst/>
          </a:prstGeom>
          <a:noFill/>
        </p:spPr>
        <p:txBody>
          <a:bodyPr wrap="square" lIns="182854" tIns="146284" rIns="182854" bIns="14628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90000"/>
              </a:lnSpc>
              <a:spcAft>
                <a:spcPts val="600"/>
              </a:spcAft>
            </a:pPr>
            <a:r>
              <a:rPr lang="en-US" sz="1200" b="1" dirty="0">
                <a:gradFill>
                  <a:gsLst>
                    <a:gs pos="2917">
                      <a:schemeClr val="tx1"/>
                    </a:gs>
                    <a:gs pos="30000">
                      <a:schemeClr val="tx1"/>
                    </a:gs>
                  </a:gsLst>
                  <a:lin ang="5400000" scaled="0"/>
                </a:gradFill>
              </a:rPr>
              <a:t>Power BI</a:t>
            </a:r>
          </a:p>
        </p:txBody>
      </p:sp>
      <p:cxnSp>
        <p:nvCxnSpPr>
          <p:cNvPr id="25" name="Straight Connector 24">
            <a:extLst>
              <a:ext uri="{FF2B5EF4-FFF2-40B4-BE49-F238E27FC236}">
                <a16:creationId xmlns:a16="http://schemas.microsoft.com/office/drawing/2014/main" id="{5245D802-EA6E-4B7C-9EE0-7817965E8594}"/>
              </a:ext>
            </a:extLst>
          </p:cNvPr>
          <p:cNvCxnSpPr>
            <a:cxnSpLocks/>
          </p:cNvCxnSpPr>
          <p:nvPr/>
        </p:nvCxnSpPr>
        <p:spPr>
          <a:xfrm>
            <a:off x="3798615" y="1600396"/>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A6186E06-BDE4-4163-99CD-CE440F0BA125}"/>
              </a:ext>
            </a:extLst>
          </p:cNvPr>
          <p:cNvCxnSpPr>
            <a:cxnSpLocks/>
          </p:cNvCxnSpPr>
          <p:nvPr/>
        </p:nvCxnSpPr>
        <p:spPr>
          <a:xfrm>
            <a:off x="3990089" y="1600396"/>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11E1227-F937-4C9E-BE48-65C75A1E6F56}"/>
              </a:ext>
            </a:extLst>
          </p:cNvPr>
          <p:cNvCxnSpPr>
            <a:cxnSpLocks/>
          </p:cNvCxnSpPr>
          <p:nvPr/>
        </p:nvCxnSpPr>
        <p:spPr>
          <a:xfrm>
            <a:off x="5991355" y="1581371"/>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7FE93577-B564-4770-89A7-0B8B3C85EDA2}"/>
              </a:ext>
            </a:extLst>
          </p:cNvPr>
          <p:cNvCxnSpPr>
            <a:cxnSpLocks/>
          </p:cNvCxnSpPr>
          <p:nvPr/>
        </p:nvCxnSpPr>
        <p:spPr>
          <a:xfrm>
            <a:off x="6211401" y="1581371"/>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C149FD07-CFC5-4D57-8866-889AA73061E9}"/>
              </a:ext>
            </a:extLst>
          </p:cNvPr>
          <p:cNvCxnSpPr>
            <a:cxnSpLocks/>
          </p:cNvCxnSpPr>
          <p:nvPr/>
        </p:nvCxnSpPr>
        <p:spPr>
          <a:xfrm>
            <a:off x="8223656" y="1581370"/>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F6D0BF86-2493-4424-A743-CF7E3C48176B}"/>
              </a:ext>
            </a:extLst>
          </p:cNvPr>
          <p:cNvCxnSpPr>
            <a:cxnSpLocks/>
          </p:cNvCxnSpPr>
          <p:nvPr/>
        </p:nvCxnSpPr>
        <p:spPr>
          <a:xfrm>
            <a:off x="8415130" y="1581370"/>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940DB23-03D2-4087-A4E4-082508B1A27D}"/>
              </a:ext>
            </a:extLst>
          </p:cNvPr>
          <p:cNvCxnSpPr>
            <a:cxnSpLocks/>
          </p:cNvCxnSpPr>
          <p:nvPr/>
        </p:nvCxnSpPr>
        <p:spPr>
          <a:xfrm>
            <a:off x="10448246" y="1590871"/>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A09E77D-9864-490A-82E1-39ED67BB9E9E}"/>
              </a:ext>
            </a:extLst>
          </p:cNvPr>
          <p:cNvCxnSpPr>
            <a:cxnSpLocks/>
          </p:cNvCxnSpPr>
          <p:nvPr/>
        </p:nvCxnSpPr>
        <p:spPr>
          <a:xfrm>
            <a:off x="10639721" y="1590871"/>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A0145A4B-040C-4CCC-BF27-EE50A211DE5E}"/>
              </a:ext>
            </a:extLst>
          </p:cNvPr>
          <p:cNvSpPr/>
          <p:nvPr/>
        </p:nvSpPr>
        <p:spPr>
          <a:xfrm>
            <a:off x="2709757" y="1787744"/>
            <a:ext cx="3450753" cy="341632"/>
          </a:xfrm>
          <a:prstGeom prst="rect">
            <a:avLst/>
          </a:prstGeom>
          <a:solidFill>
            <a:schemeClr val="bg1"/>
          </a:solidFill>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293" fontAlgn="base">
              <a:lnSpc>
                <a:spcPct val="90000"/>
              </a:lnSpc>
              <a:spcBef>
                <a:spcPct val="0"/>
              </a:spcBef>
              <a:spcAft>
                <a:spcPct val="0"/>
              </a:spcAft>
            </a:pPr>
            <a:r>
              <a:rPr lang="en-US" b="1" dirty="0">
                <a:solidFill>
                  <a:schemeClr val="accent1">
                    <a:lumMod val="75000"/>
                  </a:schemeClr>
                </a:solidFill>
                <a:ea typeface="Segoe UI" pitchFamily="34" charset="0"/>
                <a:cs typeface="Segoe UI" pitchFamily="34" charset="0"/>
              </a:rPr>
              <a:t>FABRIC UNIFIED ANALYTICS</a:t>
            </a:r>
          </a:p>
        </p:txBody>
      </p:sp>
      <p:cxnSp>
        <p:nvCxnSpPr>
          <p:cNvPr id="43" name="Straight Connector 42">
            <a:extLst>
              <a:ext uri="{FF2B5EF4-FFF2-40B4-BE49-F238E27FC236}">
                <a16:creationId xmlns:a16="http://schemas.microsoft.com/office/drawing/2014/main" id="{238FEE79-B352-47EB-9B36-172EB8F6A4F0}"/>
              </a:ext>
            </a:extLst>
          </p:cNvPr>
          <p:cNvCxnSpPr/>
          <p:nvPr/>
        </p:nvCxnSpPr>
        <p:spPr>
          <a:xfrm>
            <a:off x="2388710" y="2112746"/>
            <a:ext cx="9547744" cy="0"/>
          </a:xfrm>
          <a:prstGeom prst="line">
            <a:avLst/>
          </a:prstGeom>
          <a:ln>
            <a:headEnd type="none"/>
            <a:tailEnd type="none"/>
          </a:ln>
        </p:spPr>
        <p:style>
          <a:lnRef idx="1">
            <a:schemeClr val="accent1"/>
          </a:lnRef>
          <a:fillRef idx="0">
            <a:schemeClr val="accent1"/>
          </a:fillRef>
          <a:effectRef idx="0">
            <a:schemeClr val="accent1"/>
          </a:effectRef>
          <a:fontRef idx="minor">
            <a:schemeClr val="tx1"/>
          </a:fontRef>
        </p:style>
      </p:cxnSp>
      <p:pic>
        <p:nvPicPr>
          <p:cNvPr id="68" name="Picture 67">
            <a:extLst>
              <a:ext uri="{FF2B5EF4-FFF2-40B4-BE49-F238E27FC236}">
                <a16:creationId xmlns:a16="http://schemas.microsoft.com/office/drawing/2014/main" id="{11938948-5F3E-EE40-BB09-8A3E9FA32DE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322718" y="1646926"/>
            <a:ext cx="451232" cy="451232"/>
          </a:xfrm>
          <a:prstGeom prst="rect">
            <a:avLst/>
          </a:prstGeom>
        </p:spPr>
      </p:pic>
      <p:sp>
        <p:nvSpPr>
          <p:cNvPr id="71" name="TextBox 70">
            <a:extLst>
              <a:ext uri="{FF2B5EF4-FFF2-40B4-BE49-F238E27FC236}">
                <a16:creationId xmlns:a16="http://schemas.microsoft.com/office/drawing/2014/main" id="{91806604-4BBE-16DF-9B01-DD325567BAF2}"/>
              </a:ext>
            </a:extLst>
          </p:cNvPr>
          <p:cNvSpPr txBox="1"/>
          <p:nvPr/>
        </p:nvSpPr>
        <p:spPr>
          <a:xfrm>
            <a:off x="2625467" y="2670731"/>
            <a:ext cx="720647" cy="169277"/>
          </a:xfrm>
          <a:prstGeom prst="rect">
            <a:avLst/>
          </a:prstGeom>
          <a:noFill/>
        </p:spPr>
        <p:txBody>
          <a:bodyPr wrap="none" lIns="0" tIns="0" rIns="0" bIns="0">
            <a:spAutoFit/>
          </a:bodyPr>
          <a:lstStyle/>
          <a:p>
            <a:pPr algn="ctr" defTabSz="914400">
              <a:defRPr/>
            </a:pPr>
            <a:r>
              <a:rPr lang="en-US" sz="1100" b="1" kern="1000" spc="-50" dirty="0" err="1">
                <a:solidFill>
                  <a:schemeClr val="accent1">
                    <a:lumMod val="75000"/>
                  </a:schemeClr>
                </a:solidFill>
                <a:latin typeface="Segoe UI Semibold"/>
              </a:rPr>
              <a:t>Eventstream</a:t>
            </a:r>
            <a:endParaRPr lang="en-US" sz="1100" b="1" kern="1000" spc="-50" dirty="0">
              <a:solidFill>
                <a:schemeClr val="accent1">
                  <a:lumMod val="75000"/>
                </a:schemeClr>
              </a:solidFill>
              <a:latin typeface="Segoe UI Semibold"/>
            </a:endParaRPr>
          </a:p>
        </p:txBody>
      </p:sp>
      <p:sp>
        <p:nvSpPr>
          <p:cNvPr id="75" name="TextBox 74">
            <a:extLst>
              <a:ext uri="{FF2B5EF4-FFF2-40B4-BE49-F238E27FC236}">
                <a16:creationId xmlns:a16="http://schemas.microsoft.com/office/drawing/2014/main" id="{629A6099-8532-4E2E-EFE3-76BC23E1BBDA}"/>
              </a:ext>
            </a:extLst>
          </p:cNvPr>
          <p:cNvSpPr txBox="1"/>
          <p:nvPr/>
        </p:nvSpPr>
        <p:spPr>
          <a:xfrm>
            <a:off x="4699977" y="4976476"/>
            <a:ext cx="540212" cy="169277"/>
          </a:xfrm>
          <a:prstGeom prst="rect">
            <a:avLst/>
          </a:prstGeom>
          <a:noFill/>
        </p:spPr>
        <p:txBody>
          <a:bodyPr wrap="none" lIns="0" tIns="0" rIns="0" bIns="0">
            <a:spAutoFit/>
          </a:bodyPr>
          <a:lstStyle/>
          <a:p>
            <a:pPr algn="ctr" defTabSz="914400">
              <a:defRPr/>
            </a:pPr>
            <a:r>
              <a:rPr lang="en-US" sz="1100" b="1" kern="1000" spc="-50" dirty="0">
                <a:solidFill>
                  <a:srgbClr val="000000"/>
                </a:solidFill>
                <a:latin typeface="Segoe UI Semibold"/>
              </a:rPr>
              <a:t>Raw data</a:t>
            </a:r>
          </a:p>
        </p:txBody>
      </p:sp>
      <p:sp>
        <p:nvSpPr>
          <p:cNvPr id="76" name="TextBox 75">
            <a:extLst>
              <a:ext uri="{FF2B5EF4-FFF2-40B4-BE49-F238E27FC236}">
                <a16:creationId xmlns:a16="http://schemas.microsoft.com/office/drawing/2014/main" id="{3E8F6F77-F3D5-16FD-3028-AB330001B55B}"/>
              </a:ext>
            </a:extLst>
          </p:cNvPr>
          <p:cNvSpPr txBox="1"/>
          <p:nvPr/>
        </p:nvSpPr>
        <p:spPr>
          <a:xfrm>
            <a:off x="6825385" y="4979064"/>
            <a:ext cx="752578" cy="169277"/>
          </a:xfrm>
          <a:prstGeom prst="rect">
            <a:avLst/>
          </a:prstGeom>
          <a:noFill/>
        </p:spPr>
        <p:txBody>
          <a:bodyPr wrap="none" lIns="0" tIns="0" rIns="0" bIns="0">
            <a:spAutoFit/>
          </a:bodyPr>
          <a:lstStyle/>
          <a:p>
            <a:pPr algn="ctr" defTabSz="914400">
              <a:defRPr/>
            </a:pPr>
            <a:r>
              <a:rPr lang="en-US" sz="1100" b="1" kern="1000" spc="-50" dirty="0">
                <a:solidFill>
                  <a:srgbClr val="000000"/>
                </a:solidFill>
                <a:latin typeface="Segoe UI Semibold"/>
              </a:rPr>
              <a:t>Curated data</a:t>
            </a:r>
          </a:p>
        </p:txBody>
      </p:sp>
      <p:sp>
        <p:nvSpPr>
          <p:cNvPr id="77" name="TextBox 76">
            <a:extLst>
              <a:ext uri="{FF2B5EF4-FFF2-40B4-BE49-F238E27FC236}">
                <a16:creationId xmlns:a16="http://schemas.microsoft.com/office/drawing/2014/main" id="{B139EE95-AA6C-7AE6-FE3D-6A3F6CD74CFA}"/>
              </a:ext>
            </a:extLst>
          </p:cNvPr>
          <p:cNvSpPr txBox="1"/>
          <p:nvPr/>
        </p:nvSpPr>
        <p:spPr>
          <a:xfrm>
            <a:off x="9132912" y="4979065"/>
            <a:ext cx="670056" cy="169277"/>
          </a:xfrm>
          <a:prstGeom prst="rect">
            <a:avLst/>
          </a:prstGeom>
          <a:noFill/>
        </p:spPr>
        <p:txBody>
          <a:bodyPr wrap="none" lIns="0" tIns="0" rIns="0" bIns="0">
            <a:spAutoFit/>
          </a:bodyPr>
          <a:lstStyle/>
          <a:p>
            <a:pPr algn="ctr" defTabSz="914400">
              <a:defRPr/>
            </a:pPr>
            <a:r>
              <a:rPr lang="en-US" sz="1100" b="1" kern="1000" spc="-50" dirty="0">
                <a:solidFill>
                  <a:srgbClr val="000000"/>
                </a:solidFill>
                <a:latin typeface="Segoe UI Semibold"/>
              </a:rPr>
              <a:t>Model data</a:t>
            </a:r>
          </a:p>
        </p:txBody>
      </p:sp>
      <p:sp>
        <p:nvSpPr>
          <p:cNvPr id="78" name="TextBox 77">
            <a:extLst>
              <a:ext uri="{FF2B5EF4-FFF2-40B4-BE49-F238E27FC236}">
                <a16:creationId xmlns:a16="http://schemas.microsoft.com/office/drawing/2014/main" id="{4EFA9287-CDBB-DDA7-70A6-F3BB94D4A1CF}"/>
              </a:ext>
            </a:extLst>
          </p:cNvPr>
          <p:cNvSpPr txBox="1"/>
          <p:nvPr/>
        </p:nvSpPr>
        <p:spPr>
          <a:xfrm>
            <a:off x="10666560" y="3898825"/>
            <a:ext cx="1246240" cy="169277"/>
          </a:xfrm>
          <a:prstGeom prst="rect">
            <a:avLst/>
          </a:prstGeom>
          <a:noFill/>
        </p:spPr>
        <p:txBody>
          <a:bodyPr wrap="none" lIns="0" tIns="0" rIns="0" bIns="0">
            <a:spAutoFit/>
          </a:bodyPr>
          <a:lstStyle/>
          <a:p>
            <a:pPr algn="ctr" defTabSz="914400">
              <a:defRPr/>
            </a:pPr>
            <a:r>
              <a:rPr lang="en-US" sz="1100" b="1" kern="1000" spc="-50" dirty="0">
                <a:solidFill>
                  <a:srgbClr val="000000"/>
                </a:solidFill>
                <a:latin typeface="Segoe UI Semibold"/>
              </a:rPr>
              <a:t>Reports &amp; Share Data</a:t>
            </a:r>
          </a:p>
        </p:txBody>
      </p:sp>
      <p:pic>
        <p:nvPicPr>
          <p:cNvPr id="116" name="Graphic 115">
            <a:extLst>
              <a:ext uri="{FF2B5EF4-FFF2-40B4-BE49-F238E27FC236}">
                <a16:creationId xmlns:a16="http://schemas.microsoft.com/office/drawing/2014/main" id="{DD8C534D-1C58-3F86-1E79-F8E7385FA267}"/>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805177" y="2247783"/>
            <a:ext cx="361226" cy="361226"/>
          </a:xfrm>
          <a:prstGeom prst="rect">
            <a:avLst/>
          </a:prstGeom>
        </p:spPr>
      </p:pic>
      <p:pic>
        <p:nvPicPr>
          <p:cNvPr id="132" name="Graphic 131">
            <a:extLst>
              <a:ext uri="{FF2B5EF4-FFF2-40B4-BE49-F238E27FC236}">
                <a16:creationId xmlns:a16="http://schemas.microsoft.com/office/drawing/2014/main" id="{9AB89CBD-A595-6F6E-29BB-C1837B83F0B0}"/>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581549" y="2238602"/>
            <a:ext cx="618459" cy="618459"/>
          </a:xfrm>
          <a:prstGeom prst="rect">
            <a:avLst/>
          </a:prstGeom>
        </p:spPr>
      </p:pic>
      <p:pic>
        <p:nvPicPr>
          <p:cNvPr id="131" name="Graphic 130">
            <a:extLst>
              <a:ext uri="{FF2B5EF4-FFF2-40B4-BE49-F238E27FC236}">
                <a16:creationId xmlns:a16="http://schemas.microsoft.com/office/drawing/2014/main" id="{2D5966D2-96E8-C72E-63FE-4E73EB94A3FA}"/>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7131612" y="3525148"/>
            <a:ext cx="538756" cy="555592"/>
          </a:xfrm>
          <a:prstGeom prst="rect">
            <a:avLst/>
          </a:prstGeom>
        </p:spPr>
      </p:pic>
      <p:pic>
        <p:nvPicPr>
          <p:cNvPr id="136" name="Graphic 135">
            <a:extLst>
              <a:ext uri="{FF2B5EF4-FFF2-40B4-BE49-F238E27FC236}">
                <a16:creationId xmlns:a16="http://schemas.microsoft.com/office/drawing/2014/main" id="{DE4976BB-9ED9-A114-6B93-A09BC111EA98}"/>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6702244" y="3501530"/>
            <a:ext cx="538756" cy="555592"/>
          </a:xfrm>
          <a:prstGeom prst="rect">
            <a:avLst/>
          </a:prstGeom>
        </p:spPr>
      </p:pic>
      <p:grpSp>
        <p:nvGrpSpPr>
          <p:cNvPr id="143" name="Group 142">
            <a:extLst>
              <a:ext uri="{FF2B5EF4-FFF2-40B4-BE49-F238E27FC236}">
                <a16:creationId xmlns:a16="http://schemas.microsoft.com/office/drawing/2014/main" id="{695126E0-29BA-A62A-0C0C-E5F1DB7D3A50}"/>
              </a:ext>
            </a:extLst>
          </p:cNvPr>
          <p:cNvGrpSpPr/>
          <p:nvPr/>
        </p:nvGrpSpPr>
        <p:grpSpPr>
          <a:xfrm>
            <a:off x="4010474" y="4157644"/>
            <a:ext cx="6346432" cy="556614"/>
            <a:chOff x="4040273" y="3623924"/>
            <a:chExt cx="6346432" cy="1281401"/>
          </a:xfrm>
        </p:grpSpPr>
        <p:sp>
          <p:nvSpPr>
            <p:cNvPr id="139" name="Isosceles Triangle 138">
              <a:extLst>
                <a:ext uri="{FF2B5EF4-FFF2-40B4-BE49-F238E27FC236}">
                  <a16:creationId xmlns:a16="http://schemas.microsoft.com/office/drawing/2014/main" id="{3E1BF2BF-BDBA-7B8C-ADB4-3F2F5AFC01C7}"/>
                </a:ext>
              </a:extLst>
            </p:cNvPr>
            <p:cNvSpPr/>
            <p:nvPr/>
          </p:nvSpPr>
          <p:spPr>
            <a:xfrm>
              <a:off x="4049117" y="3755342"/>
              <a:ext cx="6323943" cy="932060"/>
            </a:xfrm>
            <a:prstGeom prst="triangl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bg1"/>
                </a:solidFill>
              </a:endParaRPr>
            </a:p>
          </p:txBody>
        </p:sp>
        <p:sp>
          <p:nvSpPr>
            <p:cNvPr id="141" name="Rectangle: Top Corners Rounded 140">
              <a:extLst>
                <a:ext uri="{FF2B5EF4-FFF2-40B4-BE49-F238E27FC236}">
                  <a16:creationId xmlns:a16="http://schemas.microsoft.com/office/drawing/2014/main" id="{ED31B8F2-2A0B-6605-0859-3F1EC04322D8}"/>
                </a:ext>
              </a:extLst>
            </p:cNvPr>
            <p:cNvSpPr/>
            <p:nvPr/>
          </p:nvSpPr>
          <p:spPr>
            <a:xfrm rot="10800000">
              <a:off x="4040273" y="4687400"/>
              <a:ext cx="6346432" cy="217925"/>
            </a:xfrm>
            <a:prstGeom prst="round2Same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bg1"/>
                </a:solidFill>
              </a:endParaRPr>
            </a:p>
          </p:txBody>
        </p:sp>
        <p:sp>
          <p:nvSpPr>
            <p:cNvPr id="142" name="Rectangle: Top Corners Rounded 141">
              <a:extLst>
                <a:ext uri="{FF2B5EF4-FFF2-40B4-BE49-F238E27FC236}">
                  <a16:creationId xmlns:a16="http://schemas.microsoft.com/office/drawing/2014/main" id="{FF6214E3-49DF-576E-C657-8D090ED005D1}"/>
                </a:ext>
              </a:extLst>
            </p:cNvPr>
            <p:cNvSpPr/>
            <p:nvPr/>
          </p:nvSpPr>
          <p:spPr>
            <a:xfrm>
              <a:off x="6781008" y="3623924"/>
              <a:ext cx="881522" cy="264339"/>
            </a:xfrm>
            <a:prstGeom prst="round2Same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bg1"/>
                </a:solidFill>
              </a:endParaRPr>
            </a:p>
          </p:txBody>
        </p:sp>
      </p:grpSp>
      <p:cxnSp>
        <p:nvCxnSpPr>
          <p:cNvPr id="147" name="Straight Arrow Connector 146">
            <a:extLst>
              <a:ext uri="{FF2B5EF4-FFF2-40B4-BE49-F238E27FC236}">
                <a16:creationId xmlns:a16="http://schemas.microsoft.com/office/drawing/2014/main" id="{8FEE4A20-7FEE-519F-1D12-C22494CDBA2D}"/>
              </a:ext>
            </a:extLst>
          </p:cNvPr>
          <p:cNvCxnSpPr/>
          <p:nvPr/>
        </p:nvCxnSpPr>
        <p:spPr>
          <a:xfrm>
            <a:off x="3466210" y="2386996"/>
            <a:ext cx="1067899" cy="9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8" name="Straight Arrow Connector 147">
            <a:extLst>
              <a:ext uri="{FF2B5EF4-FFF2-40B4-BE49-F238E27FC236}">
                <a16:creationId xmlns:a16="http://schemas.microsoft.com/office/drawing/2014/main" id="{73815740-A9E2-D649-0B62-A602F82DEE30}"/>
              </a:ext>
            </a:extLst>
          </p:cNvPr>
          <p:cNvCxnSpPr/>
          <p:nvPr/>
        </p:nvCxnSpPr>
        <p:spPr>
          <a:xfrm flipV="1">
            <a:off x="3466209" y="2507068"/>
            <a:ext cx="1058590" cy="103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9" name="Straight Arrow Connector 148">
            <a:extLst>
              <a:ext uri="{FF2B5EF4-FFF2-40B4-BE49-F238E27FC236}">
                <a16:creationId xmlns:a16="http://schemas.microsoft.com/office/drawing/2014/main" id="{5635DD17-5DA0-371D-8776-1B601A4B3E9E}"/>
              </a:ext>
            </a:extLst>
          </p:cNvPr>
          <p:cNvCxnSpPr/>
          <p:nvPr/>
        </p:nvCxnSpPr>
        <p:spPr>
          <a:xfrm>
            <a:off x="3466209" y="2637511"/>
            <a:ext cx="1058590" cy="25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1" name="Straight Arrow Connector 150">
            <a:extLst>
              <a:ext uri="{FF2B5EF4-FFF2-40B4-BE49-F238E27FC236}">
                <a16:creationId xmlns:a16="http://schemas.microsoft.com/office/drawing/2014/main" id="{1FC017ED-54FD-6307-9138-003A0D94C309}"/>
              </a:ext>
            </a:extLst>
          </p:cNvPr>
          <p:cNvCxnSpPr>
            <a:cxnSpLocks/>
          </p:cNvCxnSpPr>
          <p:nvPr/>
        </p:nvCxnSpPr>
        <p:spPr>
          <a:xfrm flipV="1">
            <a:off x="3274036" y="3714162"/>
            <a:ext cx="3340019" cy="172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2" name="Straight Arrow Connector 151">
            <a:extLst>
              <a:ext uri="{FF2B5EF4-FFF2-40B4-BE49-F238E27FC236}">
                <a16:creationId xmlns:a16="http://schemas.microsoft.com/office/drawing/2014/main" id="{DF6CFFAC-90C6-B039-E42A-007434501BD1}"/>
              </a:ext>
            </a:extLst>
          </p:cNvPr>
          <p:cNvCxnSpPr/>
          <p:nvPr/>
        </p:nvCxnSpPr>
        <p:spPr>
          <a:xfrm flipV="1">
            <a:off x="3281405" y="3851461"/>
            <a:ext cx="3322308" cy="103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3" name="Straight Arrow Connector 152">
            <a:extLst>
              <a:ext uri="{FF2B5EF4-FFF2-40B4-BE49-F238E27FC236}">
                <a16:creationId xmlns:a16="http://schemas.microsoft.com/office/drawing/2014/main" id="{9F08C674-90BE-4634-D86E-3A85E303BB6D}"/>
              </a:ext>
            </a:extLst>
          </p:cNvPr>
          <p:cNvCxnSpPr/>
          <p:nvPr/>
        </p:nvCxnSpPr>
        <p:spPr>
          <a:xfrm>
            <a:off x="3281405" y="3981904"/>
            <a:ext cx="3322308" cy="25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9" name="Connector: Elbow 158">
            <a:extLst>
              <a:ext uri="{FF2B5EF4-FFF2-40B4-BE49-F238E27FC236}">
                <a16:creationId xmlns:a16="http://schemas.microsoft.com/office/drawing/2014/main" id="{9B81842E-597D-AA72-E6AB-E1AE08744C20}"/>
              </a:ext>
            </a:extLst>
          </p:cNvPr>
          <p:cNvCxnSpPr>
            <a:cxnSpLocks/>
          </p:cNvCxnSpPr>
          <p:nvPr/>
        </p:nvCxnSpPr>
        <p:spPr>
          <a:xfrm>
            <a:off x="5374180" y="2572529"/>
            <a:ext cx="1771614" cy="952090"/>
          </a:xfrm>
          <a:prstGeom prst="bentConnector2">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63" name="Straight Arrow Connector 162">
            <a:extLst>
              <a:ext uri="{FF2B5EF4-FFF2-40B4-BE49-F238E27FC236}">
                <a16:creationId xmlns:a16="http://schemas.microsoft.com/office/drawing/2014/main" id="{88388829-96B0-E56F-636E-6CE0C575670D}"/>
              </a:ext>
            </a:extLst>
          </p:cNvPr>
          <p:cNvCxnSpPr>
            <a:cxnSpLocks/>
          </p:cNvCxnSpPr>
          <p:nvPr/>
        </p:nvCxnSpPr>
        <p:spPr>
          <a:xfrm flipV="1">
            <a:off x="5346352" y="2435088"/>
            <a:ext cx="5432925" cy="172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4" name="Connector: Elbow 163">
            <a:extLst>
              <a:ext uri="{FF2B5EF4-FFF2-40B4-BE49-F238E27FC236}">
                <a16:creationId xmlns:a16="http://schemas.microsoft.com/office/drawing/2014/main" id="{2A43770F-05FB-1923-0AE8-6C7DC14561AA}"/>
              </a:ext>
            </a:extLst>
          </p:cNvPr>
          <p:cNvCxnSpPr>
            <a:cxnSpLocks/>
          </p:cNvCxnSpPr>
          <p:nvPr/>
        </p:nvCxnSpPr>
        <p:spPr>
          <a:xfrm rot="5400000" flipH="1" flipV="1">
            <a:off x="8577837" y="1278488"/>
            <a:ext cx="902322" cy="3535487"/>
          </a:xfrm>
          <a:prstGeom prst="bentConnector2">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170" name="Graphic 169">
            <a:extLst>
              <a:ext uri="{FF2B5EF4-FFF2-40B4-BE49-F238E27FC236}">
                <a16:creationId xmlns:a16="http://schemas.microsoft.com/office/drawing/2014/main" id="{A12544CD-D06E-F3B0-5127-1E1F0A00E820}"/>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8388074" y="3543805"/>
            <a:ext cx="486038" cy="501227"/>
          </a:xfrm>
          <a:prstGeom prst="rect">
            <a:avLst/>
          </a:prstGeom>
        </p:spPr>
      </p:pic>
      <p:pic>
        <p:nvPicPr>
          <p:cNvPr id="171" name="Graphic 170">
            <a:extLst>
              <a:ext uri="{FF2B5EF4-FFF2-40B4-BE49-F238E27FC236}">
                <a16:creationId xmlns:a16="http://schemas.microsoft.com/office/drawing/2014/main" id="{B2705893-DFDC-BEA5-6682-B8C8AA6C4A96}"/>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8878573" y="3524727"/>
            <a:ext cx="533281" cy="549945"/>
          </a:xfrm>
          <a:prstGeom prst="rect">
            <a:avLst/>
          </a:prstGeom>
        </p:spPr>
      </p:pic>
      <p:cxnSp>
        <p:nvCxnSpPr>
          <p:cNvPr id="117" name="Straight Arrow Connector 116">
            <a:extLst>
              <a:ext uri="{FF2B5EF4-FFF2-40B4-BE49-F238E27FC236}">
                <a16:creationId xmlns:a16="http://schemas.microsoft.com/office/drawing/2014/main" id="{9198A69E-C3FA-8DEE-1418-714FFDDB3E17}"/>
              </a:ext>
            </a:extLst>
          </p:cNvPr>
          <p:cNvCxnSpPr>
            <a:cxnSpLocks/>
          </p:cNvCxnSpPr>
          <p:nvPr/>
        </p:nvCxnSpPr>
        <p:spPr>
          <a:xfrm flipV="1">
            <a:off x="2093541" y="3747942"/>
            <a:ext cx="469201" cy="144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8" name="Straight Arrow Connector 117">
            <a:extLst>
              <a:ext uri="{FF2B5EF4-FFF2-40B4-BE49-F238E27FC236}">
                <a16:creationId xmlns:a16="http://schemas.microsoft.com/office/drawing/2014/main" id="{BEA1BCA6-5779-030F-AD5E-EA4E78A4C6A5}"/>
              </a:ext>
            </a:extLst>
          </p:cNvPr>
          <p:cNvCxnSpPr>
            <a:cxnSpLocks/>
          </p:cNvCxnSpPr>
          <p:nvPr/>
        </p:nvCxnSpPr>
        <p:spPr>
          <a:xfrm flipV="1">
            <a:off x="2097153" y="3867015"/>
            <a:ext cx="458917" cy="103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1" name="Elbow Connector 286">
            <a:extLst>
              <a:ext uri="{FF2B5EF4-FFF2-40B4-BE49-F238E27FC236}">
                <a16:creationId xmlns:a16="http://schemas.microsoft.com/office/drawing/2014/main" id="{5A4E1971-FC8A-75EB-3B66-BD8B06BDABA5}"/>
              </a:ext>
            </a:extLst>
          </p:cNvPr>
          <p:cNvCxnSpPr>
            <a:cxnSpLocks/>
          </p:cNvCxnSpPr>
          <p:nvPr/>
        </p:nvCxnSpPr>
        <p:spPr>
          <a:xfrm rot="10800000" flipV="1">
            <a:off x="1618773" y="3975173"/>
            <a:ext cx="948988" cy="903389"/>
          </a:xfrm>
          <a:prstGeom prst="bentConnector3">
            <a:avLst>
              <a:gd name="adj1" fmla="val 50000"/>
            </a:avLst>
          </a:prstGeom>
          <a:ln>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74" name="Straight Arrow Connector 173">
            <a:extLst>
              <a:ext uri="{FF2B5EF4-FFF2-40B4-BE49-F238E27FC236}">
                <a16:creationId xmlns:a16="http://schemas.microsoft.com/office/drawing/2014/main" id="{0BD3254C-77DC-D6BE-9028-6BFE00FB55A9}"/>
              </a:ext>
            </a:extLst>
          </p:cNvPr>
          <p:cNvCxnSpPr/>
          <p:nvPr/>
        </p:nvCxnSpPr>
        <p:spPr>
          <a:xfrm>
            <a:off x="7741929" y="3691876"/>
            <a:ext cx="602801" cy="999"/>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75" name="Straight Arrow Connector 174">
            <a:extLst>
              <a:ext uri="{FF2B5EF4-FFF2-40B4-BE49-F238E27FC236}">
                <a16:creationId xmlns:a16="http://schemas.microsoft.com/office/drawing/2014/main" id="{28355F45-2AB8-97EE-A7BE-22C53D63359E}"/>
              </a:ext>
            </a:extLst>
          </p:cNvPr>
          <p:cNvCxnSpPr/>
          <p:nvPr/>
        </p:nvCxnSpPr>
        <p:spPr>
          <a:xfrm flipV="1">
            <a:off x="7739901" y="3811948"/>
            <a:ext cx="597547" cy="10337"/>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76" name="Straight Arrow Connector 175">
            <a:extLst>
              <a:ext uri="{FF2B5EF4-FFF2-40B4-BE49-F238E27FC236}">
                <a16:creationId xmlns:a16="http://schemas.microsoft.com/office/drawing/2014/main" id="{501756CD-D1FE-A157-502F-EF4B48200FD3}"/>
              </a:ext>
            </a:extLst>
          </p:cNvPr>
          <p:cNvCxnSpPr/>
          <p:nvPr/>
        </p:nvCxnSpPr>
        <p:spPr>
          <a:xfrm>
            <a:off x="7739901" y="3942391"/>
            <a:ext cx="597547" cy="2580"/>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177" name="Graphic 176">
            <a:extLst>
              <a:ext uri="{FF2B5EF4-FFF2-40B4-BE49-F238E27FC236}">
                <a16:creationId xmlns:a16="http://schemas.microsoft.com/office/drawing/2014/main" id="{E0445B92-86E1-9DF0-E07E-677925EABC94}"/>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9411855" y="3577492"/>
            <a:ext cx="469468" cy="484139"/>
          </a:xfrm>
          <a:prstGeom prst="rect">
            <a:avLst/>
          </a:prstGeom>
        </p:spPr>
      </p:pic>
      <p:cxnSp>
        <p:nvCxnSpPr>
          <p:cNvPr id="82" name="Straight Arrow Connector 81">
            <a:extLst>
              <a:ext uri="{FF2B5EF4-FFF2-40B4-BE49-F238E27FC236}">
                <a16:creationId xmlns:a16="http://schemas.microsoft.com/office/drawing/2014/main" id="{1061E139-3B0A-C2D0-FB28-24DB3564717F}"/>
              </a:ext>
            </a:extLst>
          </p:cNvPr>
          <p:cNvCxnSpPr/>
          <p:nvPr/>
        </p:nvCxnSpPr>
        <p:spPr>
          <a:xfrm>
            <a:off x="1365254" y="2305355"/>
            <a:ext cx="1067899" cy="9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90BF7C49-A723-3F5D-8FBC-F9326EF113AE}"/>
              </a:ext>
            </a:extLst>
          </p:cNvPr>
          <p:cNvCxnSpPr/>
          <p:nvPr/>
        </p:nvCxnSpPr>
        <p:spPr>
          <a:xfrm flipV="1">
            <a:off x="1365253" y="2425427"/>
            <a:ext cx="1058590" cy="103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84B96146-153A-B072-0B17-4ED08060C234}"/>
              </a:ext>
            </a:extLst>
          </p:cNvPr>
          <p:cNvCxnSpPr/>
          <p:nvPr/>
        </p:nvCxnSpPr>
        <p:spPr>
          <a:xfrm>
            <a:off x="1365253" y="2555870"/>
            <a:ext cx="1058590" cy="25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9" name="TextBox 113">
            <a:extLst>
              <a:ext uri="{FF2B5EF4-FFF2-40B4-BE49-F238E27FC236}">
                <a16:creationId xmlns:a16="http://schemas.microsoft.com/office/drawing/2014/main" id="{04A94D83-C044-7F76-0B7F-15798CF516A5}"/>
              </a:ext>
            </a:extLst>
          </p:cNvPr>
          <p:cNvSpPr txBox="1"/>
          <p:nvPr/>
        </p:nvSpPr>
        <p:spPr>
          <a:xfrm>
            <a:off x="1502600" y="2057454"/>
            <a:ext cx="870399" cy="516942"/>
          </a:xfrm>
          <a:prstGeom prst="rect">
            <a:avLst/>
          </a:prstGeom>
          <a:noFill/>
        </p:spPr>
        <p:txBody>
          <a:bodyPr wrap="square" lIns="182854" tIns="146284" rIns="182854" bIns="14628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225">
              <a:lnSpc>
                <a:spcPct val="90000"/>
              </a:lnSpc>
              <a:spcAft>
                <a:spcPts val="600"/>
              </a:spcAft>
              <a:defRPr/>
            </a:pPr>
            <a:r>
              <a:rPr lang="en-US" sz="800" kern="0" dirty="0">
                <a:gradFill>
                  <a:gsLst>
                    <a:gs pos="1250">
                      <a:srgbClr val="161616"/>
                    </a:gs>
                    <a:gs pos="100000">
                      <a:srgbClr val="161616"/>
                    </a:gs>
                  </a:gsLst>
                  <a:lin ang="5400000" scaled="0"/>
                </a:gradFill>
                <a:latin typeface="Segoe UI"/>
              </a:rPr>
              <a:t>Data Stream</a:t>
            </a:r>
          </a:p>
        </p:txBody>
      </p:sp>
      <p:pic>
        <p:nvPicPr>
          <p:cNvPr id="183" name="Graphic 182">
            <a:extLst>
              <a:ext uri="{FF2B5EF4-FFF2-40B4-BE49-F238E27FC236}">
                <a16:creationId xmlns:a16="http://schemas.microsoft.com/office/drawing/2014/main" id="{0455202F-C624-52DD-ACD8-EDFDD40294C2}"/>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10935164" y="2938238"/>
            <a:ext cx="492717" cy="508114"/>
          </a:xfrm>
          <a:prstGeom prst="rect">
            <a:avLst/>
          </a:prstGeom>
        </p:spPr>
      </p:pic>
      <p:cxnSp>
        <p:nvCxnSpPr>
          <p:cNvPr id="184" name="Connector: Elbow 183">
            <a:extLst>
              <a:ext uri="{FF2B5EF4-FFF2-40B4-BE49-F238E27FC236}">
                <a16:creationId xmlns:a16="http://schemas.microsoft.com/office/drawing/2014/main" id="{77E5FEC2-7207-EB58-CC85-EEA85D5EE9EA}"/>
              </a:ext>
            </a:extLst>
          </p:cNvPr>
          <p:cNvCxnSpPr>
            <a:cxnSpLocks/>
          </p:cNvCxnSpPr>
          <p:nvPr/>
        </p:nvCxnSpPr>
        <p:spPr>
          <a:xfrm rot="5400000" flipH="1" flipV="1">
            <a:off x="8942495" y="1629519"/>
            <a:ext cx="293747" cy="3397534"/>
          </a:xfrm>
          <a:prstGeom prst="bentConnector2">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186" name="Graphic 185">
            <a:extLst>
              <a:ext uri="{FF2B5EF4-FFF2-40B4-BE49-F238E27FC236}">
                <a16:creationId xmlns:a16="http://schemas.microsoft.com/office/drawing/2014/main" id="{A6B8E65D-4CB5-16C8-7216-62023F2BE89F}"/>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4663481" y="2993794"/>
            <a:ext cx="530432" cy="547008"/>
          </a:xfrm>
          <a:prstGeom prst="rect">
            <a:avLst/>
          </a:prstGeom>
        </p:spPr>
      </p:pic>
      <p:cxnSp>
        <p:nvCxnSpPr>
          <p:cNvPr id="187" name="Connector: Elbow 186">
            <a:extLst>
              <a:ext uri="{FF2B5EF4-FFF2-40B4-BE49-F238E27FC236}">
                <a16:creationId xmlns:a16="http://schemas.microsoft.com/office/drawing/2014/main" id="{7F5CCEB4-04F5-7422-F533-B3B08B95F95D}"/>
              </a:ext>
            </a:extLst>
          </p:cNvPr>
          <p:cNvCxnSpPr>
            <a:cxnSpLocks/>
          </p:cNvCxnSpPr>
          <p:nvPr/>
        </p:nvCxnSpPr>
        <p:spPr>
          <a:xfrm>
            <a:off x="5219952" y="3274595"/>
            <a:ext cx="1813441" cy="241329"/>
          </a:xfrm>
          <a:prstGeom prst="bentConnector2">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93" name="TextBox 89">
            <a:extLst>
              <a:ext uri="{FF2B5EF4-FFF2-40B4-BE49-F238E27FC236}">
                <a16:creationId xmlns:a16="http://schemas.microsoft.com/office/drawing/2014/main" id="{B4293C35-E829-ECEB-59F7-FE0E6B21FC9E}"/>
              </a:ext>
            </a:extLst>
          </p:cNvPr>
          <p:cNvSpPr txBox="1"/>
          <p:nvPr/>
        </p:nvSpPr>
        <p:spPr>
          <a:xfrm>
            <a:off x="10521027" y="3366058"/>
            <a:ext cx="1378164" cy="627824"/>
          </a:xfrm>
          <a:prstGeom prst="rect">
            <a:avLst/>
          </a:prstGeom>
          <a:noFill/>
        </p:spPr>
        <p:txBody>
          <a:bodyPr wrap="square" lIns="182854" tIns="146284" rIns="182854" bIns="14628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90000"/>
              </a:lnSpc>
              <a:spcAft>
                <a:spcPts val="600"/>
              </a:spcAft>
            </a:pPr>
            <a:r>
              <a:rPr lang="en-US" sz="1200" b="1" dirty="0">
                <a:gradFill>
                  <a:gsLst>
                    <a:gs pos="2917">
                      <a:schemeClr val="tx1"/>
                    </a:gs>
                    <a:gs pos="30000">
                      <a:schemeClr val="tx1"/>
                    </a:gs>
                  </a:gsLst>
                  <a:lin ang="5400000" scaled="0"/>
                </a:gradFill>
              </a:rPr>
              <a:t>Downstream Systems</a:t>
            </a:r>
          </a:p>
        </p:txBody>
      </p:sp>
      <p:sp>
        <p:nvSpPr>
          <p:cNvPr id="194" name="TextBox 193">
            <a:extLst>
              <a:ext uri="{FF2B5EF4-FFF2-40B4-BE49-F238E27FC236}">
                <a16:creationId xmlns:a16="http://schemas.microsoft.com/office/drawing/2014/main" id="{658F90ED-B4F4-AA1B-8A4E-B11FE76C9AAE}"/>
              </a:ext>
            </a:extLst>
          </p:cNvPr>
          <p:cNvSpPr txBox="1"/>
          <p:nvPr/>
        </p:nvSpPr>
        <p:spPr>
          <a:xfrm>
            <a:off x="4507563" y="2823384"/>
            <a:ext cx="785857" cy="169277"/>
          </a:xfrm>
          <a:prstGeom prst="rect">
            <a:avLst/>
          </a:prstGeom>
          <a:noFill/>
        </p:spPr>
        <p:txBody>
          <a:bodyPr wrap="none" lIns="0" tIns="0" rIns="0" bIns="0">
            <a:spAutoFit/>
          </a:bodyPr>
          <a:lstStyle/>
          <a:p>
            <a:pPr algn="ctr" defTabSz="914400">
              <a:defRPr/>
            </a:pPr>
            <a:r>
              <a:rPr lang="en-US" sz="1100" b="1" kern="1000" spc="-50" dirty="0">
                <a:solidFill>
                  <a:schemeClr val="accent1">
                    <a:lumMod val="75000"/>
                  </a:schemeClr>
                </a:solidFill>
                <a:latin typeface="Segoe UI Semibold"/>
              </a:rPr>
              <a:t>Data Explorer</a:t>
            </a:r>
          </a:p>
        </p:txBody>
      </p:sp>
      <p:sp>
        <p:nvSpPr>
          <p:cNvPr id="195" name="TextBox 194">
            <a:extLst>
              <a:ext uri="{FF2B5EF4-FFF2-40B4-BE49-F238E27FC236}">
                <a16:creationId xmlns:a16="http://schemas.microsoft.com/office/drawing/2014/main" id="{BDF8D13F-0227-9B04-BC43-5C2D582AB697}"/>
              </a:ext>
            </a:extLst>
          </p:cNvPr>
          <p:cNvSpPr txBox="1"/>
          <p:nvPr/>
        </p:nvSpPr>
        <p:spPr>
          <a:xfrm>
            <a:off x="4615494" y="3434181"/>
            <a:ext cx="498150" cy="169277"/>
          </a:xfrm>
          <a:prstGeom prst="rect">
            <a:avLst/>
          </a:prstGeom>
          <a:noFill/>
        </p:spPr>
        <p:txBody>
          <a:bodyPr wrap="none" lIns="0" tIns="0" rIns="0" bIns="0">
            <a:spAutoFit/>
          </a:bodyPr>
          <a:lstStyle/>
          <a:p>
            <a:pPr algn="ctr" defTabSz="914400">
              <a:defRPr/>
            </a:pPr>
            <a:r>
              <a:rPr lang="en-US" sz="1100" b="1" kern="1000" spc="-50" dirty="0">
                <a:solidFill>
                  <a:schemeClr val="accent1">
                    <a:lumMod val="75000"/>
                  </a:schemeClr>
                </a:solidFill>
                <a:latin typeface="Segoe UI Semibold"/>
              </a:rPr>
              <a:t>Shortcut</a:t>
            </a:r>
          </a:p>
        </p:txBody>
      </p:sp>
      <p:sp>
        <p:nvSpPr>
          <p:cNvPr id="196" name="TextBox 195">
            <a:extLst>
              <a:ext uri="{FF2B5EF4-FFF2-40B4-BE49-F238E27FC236}">
                <a16:creationId xmlns:a16="http://schemas.microsoft.com/office/drawing/2014/main" id="{CA231ED7-E8A3-62D7-2947-073233FC13DC}"/>
              </a:ext>
            </a:extLst>
          </p:cNvPr>
          <p:cNvSpPr txBox="1"/>
          <p:nvPr/>
        </p:nvSpPr>
        <p:spPr>
          <a:xfrm>
            <a:off x="6472092" y="3983464"/>
            <a:ext cx="1366849" cy="169277"/>
          </a:xfrm>
          <a:prstGeom prst="rect">
            <a:avLst/>
          </a:prstGeom>
          <a:noFill/>
        </p:spPr>
        <p:txBody>
          <a:bodyPr wrap="none" lIns="0" tIns="0" rIns="0" bIns="0">
            <a:spAutoFit/>
          </a:bodyPr>
          <a:lstStyle/>
          <a:p>
            <a:pPr algn="ctr" defTabSz="914400">
              <a:defRPr/>
            </a:pPr>
            <a:r>
              <a:rPr lang="en-US" sz="1100" b="1" kern="1000" spc="-50" dirty="0">
                <a:solidFill>
                  <a:schemeClr val="accent1">
                    <a:lumMod val="75000"/>
                  </a:schemeClr>
                </a:solidFill>
                <a:latin typeface="Segoe UI Semibold"/>
              </a:rPr>
              <a:t>Lakehouse / warehouse</a:t>
            </a:r>
          </a:p>
        </p:txBody>
      </p:sp>
      <p:sp>
        <p:nvSpPr>
          <p:cNvPr id="197" name="TextBox 196">
            <a:extLst>
              <a:ext uri="{FF2B5EF4-FFF2-40B4-BE49-F238E27FC236}">
                <a16:creationId xmlns:a16="http://schemas.microsoft.com/office/drawing/2014/main" id="{FEE50147-B430-B0A6-D874-5210426B7872}"/>
              </a:ext>
            </a:extLst>
          </p:cNvPr>
          <p:cNvSpPr txBox="1"/>
          <p:nvPr/>
        </p:nvSpPr>
        <p:spPr>
          <a:xfrm>
            <a:off x="8126136" y="4029757"/>
            <a:ext cx="1975605" cy="169277"/>
          </a:xfrm>
          <a:prstGeom prst="rect">
            <a:avLst/>
          </a:prstGeom>
          <a:noFill/>
        </p:spPr>
        <p:txBody>
          <a:bodyPr wrap="none" lIns="0" tIns="0" rIns="0" bIns="0">
            <a:spAutoFit/>
          </a:bodyPr>
          <a:lstStyle/>
          <a:p>
            <a:pPr algn="ctr" defTabSz="914400">
              <a:defRPr/>
            </a:pPr>
            <a:r>
              <a:rPr lang="en-US" sz="1100" b="1" kern="1000" spc="-50" dirty="0">
                <a:solidFill>
                  <a:schemeClr val="accent1">
                    <a:lumMod val="75000"/>
                  </a:schemeClr>
                </a:solidFill>
                <a:latin typeface="Segoe UI Semibold"/>
              </a:rPr>
              <a:t>Notebook / Spark Job / Dataflows</a:t>
            </a:r>
          </a:p>
        </p:txBody>
      </p:sp>
      <p:sp>
        <p:nvSpPr>
          <p:cNvPr id="198" name="TextBox 197">
            <a:extLst>
              <a:ext uri="{FF2B5EF4-FFF2-40B4-BE49-F238E27FC236}">
                <a16:creationId xmlns:a16="http://schemas.microsoft.com/office/drawing/2014/main" id="{1055990C-FEF9-87EA-3F09-3E01E07004BE}"/>
              </a:ext>
            </a:extLst>
          </p:cNvPr>
          <p:cNvSpPr txBox="1"/>
          <p:nvPr/>
        </p:nvSpPr>
        <p:spPr>
          <a:xfrm>
            <a:off x="10883946" y="4607239"/>
            <a:ext cx="752643" cy="169277"/>
          </a:xfrm>
          <a:prstGeom prst="rect">
            <a:avLst/>
          </a:prstGeom>
          <a:noFill/>
        </p:spPr>
        <p:txBody>
          <a:bodyPr wrap="none" lIns="0" tIns="0" rIns="0" bIns="0">
            <a:spAutoFit/>
          </a:bodyPr>
          <a:lstStyle/>
          <a:p>
            <a:pPr algn="ctr" defTabSz="914400">
              <a:defRPr/>
            </a:pPr>
            <a:r>
              <a:rPr lang="en-US" sz="1100" b="1" kern="1000" spc="-50" dirty="0">
                <a:solidFill>
                  <a:schemeClr val="accent1">
                    <a:lumMod val="75000"/>
                  </a:schemeClr>
                </a:solidFill>
                <a:latin typeface="Segoe UI Semibold"/>
              </a:rPr>
              <a:t>Purview Hub</a:t>
            </a:r>
          </a:p>
        </p:txBody>
      </p:sp>
      <p:pic>
        <p:nvPicPr>
          <p:cNvPr id="1026" name="Picture 2" descr="Home | Delta Lake">
            <a:extLst>
              <a:ext uri="{FF2B5EF4-FFF2-40B4-BE49-F238E27FC236}">
                <a16:creationId xmlns:a16="http://schemas.microsoft.com/office/drawing/2014/main" id="{5D221E9F-5C6C-3B58-6097-9FA6622ADB33}"/>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5000630" y="4742085"/>
            <a:ext cx="244539" cy="237182"/>
          </a:xfrm>
          <a:prstGeom prst="rect">
            <a:avLst/>
          </a:prstGeom>
          <a:noFill/>
          <a:extLst>
            <a:ext uri="{909E8E84-426E-40DD-AFC4-6F175D3DCCD1}">
              <a14:hiddenFill xmlns:a14="http://schemas.microsoft.com/office/drawing/2010/main">
                <a:solidFill>
                  <a:srgbClr val="FFFFFF"/>
                </a:solidFill>
              </a14:hiddenFill>
            </a:ext>
          </a:extLst>
        </p:spPr>
      </p:pic>
      <p:pic>
        <p:nvPicPr>
          <p:cNvPr id="200" name="Picture 199">
            <a:extLst>
              <a:ext uri="{FF2B5EF4-FFF2-40B4-BE49-F238E27FC236}">
                <a16:creationId xmlns:a16="http://schemas.microsoft.com/office/drawing/2014/main" id="{5FFEBE5E-5295-BF35-E791-3A2E43B5D71B}"/>
              </a:ext>
            </a:extLst>
          </p:cNvPr>
          <p:cNvPicPr>
            <a:picLocks noChangeAspect="1"/>
          </p:cNvPicPr>
          <p:nvPr/>
        </p:nvPicPr>
        <p:blipFill>
          <a:blip r:embed="rId29">
            <a:clrChange>
              <a:clrFrom>
                <a:srgbClr val="FFFFFF"/>
              </a:clrFrom>
              <a:clrTo>
                <a:srgbClr val="FFFFFF">
                  <a:alpha val="0"/>
                </a:srgbClr>
              </a:clrTo>
            </a:clrChange>
          </a:blip>
          <a:stretch>
            <a:fillRect/>
          </a:stretch>
        </p:blipFill>
        <p:spPr>
          <a:xfrm>
            <a:off x="4632131" y="4706069"/>
            <a:ext cx="296566" cy="296566"/>
          </a:xfrm>
          <a:prstGeom prst="rect">
            <a:avLst/>
          </a:prstGeom>
        </p:spPr>
      </p:pic>
      <p:pic>
        <p:nvPicPr>
          <p:cNvPr id="201" name="Picture 2" descr="Home | Delta Lake">
            <a:extLst>
              <a:ext uri="{FF2B5EF4-FFF2-40B4-BE49-F238E27FC236}">
                <a16:creationId xmlns:a16="http://schemas.microsoft.com/office/drawing/2014/main" id="{523256C0-8EEA-65C2-3A0E-CDF1F69F5A6A}"/>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7226021" y="4732185"/>
            <a:ext cx="244539" cy="237182"/>
          </a:xfrm>
          <a:prstGeom prst="rect">
            <a:avLst/>
          </a:prstGeom>
          <a:noFill/>
          <a:extLst>
            <a:ext uri="{909E8E84-426E-40DD-AFC4-6F175D3DCCD1}">
              <a14:hiddenFill xmlns:a14="http://schemas.microsoft.com/office/drawing/2010/main">
                <a:solidFill>
                  <a:srgbClr val="FFFFFF"/>
                </a:solidFill>
              </a14:hiddenFill>
            </a:ext>
          </a:extLst>
        </p:spPr>
      </p:pic>
      <p:pic>
        <p:nvPicPr>
          <p:cNvPr id="202" name="Picture 201">
            <a:extLst>
              <a:ext uri="{FF2B5EF4-FFF2-40B4-BE49-F238E27FC236}">
                <a16:creationId xmlns:a16="http://schemas.microsoft.com/office/drawing/2014/main" id="{A603151E-F97E-398D-C89B-5E4F4C29F71E}"/>
              </a:ext>
            </a:extLst>
          </p:cNvPr>
          <p:cNvPicPr>
            <a:picLocks noChangeAspect="1"/>
          </p:cNvPicPr>
          <p:nvPr/>
        </p:nvPicPr>
        <p:blipFill>
          <a:blip r:embed="rId29">
            <a:clrChange>
              <a:clrFrom>
                <a:srgbClr val="FFFFFF"/>
              </a:clrFrom>
              <a:clrTo>
                <a:srgbClr val="FFFFFF">
                  <a:alpha val="0"/>
                </a:srgbClr>
              </a:clrTo>
            </a:clrChange>
          </a:blip>
          <a:stretch>
            <a:fillRect/>
          </a:stretch>
        </p:blipFill>
        <p:spPr>
          <a:xfrm>
            <a:off x="6857522" y="4696169"/>
            <a:ext cx="296566" cy="296566"/>
          </a:xfrm>
          <a:prstGeom prst="rect">
            <a:avLst/>
          </a:prstGeom>
        </p:spPr>
      </p:pic>
      <p:pic>
        <p:nvPicPr>
          <p:cNvPr id="203" name="Picture 2" descr="Home | Delta Lake">
            <a:extLst>
              <a:ext uri="{FF2B5EF4-FFF2-40B4-BE49-F238E27FC236}">
                <a16:creationId xmlns:a16="http://schemas.microsoft.com/office/drawing/2014/main" id="{BFA38E23-F232-7C67-2204-CA57FBAD953E}"/>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9485051" y="4736046"/>
            <a:ext cx="244539" cy="237182"/>
          </a:xfrm>
          <a:prstGeom prst="rect">
            <a:avLst/>
          </a:prstGeom>
          <a:noFill/>
          <a:extLst>
            <a:ext uri="{909E8E84-426E-40DD-AFC4-6F175D3DCCD1}">
              <a14:hiddenFill xmlns:a14="http://schemas.microsoft.com/office/drawing/2010/main">
                <a:solidFill>
                  <a:srgbClr val="FFFFFF"/>
                </a:solidFill>
              </a14:hiddenFill>
            </a:ext>
          </a:extLst>
        </p:spPr>
      </p:pic>
      <p:pic>
        <p:nvPicPr>
          <p:cNvPr id="204" name="Picture 203">
            <a:extLst>
              <a:ext uri="{FF2B5EF4-FFF2-40B4-BE49-F238E27FC236}">
                <a16:creationId xmlns:a16="http://schemas.microsoft.com/office/drawing/2014/main" id="{D267D7D4-C504-BD97-5298-91F545FD3ADA}"/>
              </a:ext>
            </a:extLst>
          </p:cNvPr>
          <p:cNvPicPr>
            <a:picLocks noChangeAspect="1"/>
          </p:cNvPicPr>
          <p:nvPr/>
        </p:nvPicPr>
        <p:blipFill>
          <a:blip r:embed="rId29">
            <a:clrChange>
              <a:clrFrom>
                <a:srgbClr val="FFFFFF"/>
              </a:clrFrom>
              <a:clrTo>
                <a:srgbClr val="FFFFFF">
                  <a:alpha val="0"/>
                </a:srgbClr>
              </a:clrTo>
            </a:clrChange>
          </a:blip>
          <a:stretch>
            <a:fillRect/>
          </a:stretch>
        </p:blipFill>
        <p:spPr>
          <a:xfrm>
            <a:off x="9116552" y="4700030"/>
            <a:ext cx="296566" cy="296566"/>
          </a:xfrm>
          <a:prstGeom prst="rect">
            <a:avLst/>
          </a:prstGeom>
        </p:spPr>
      </p:pic>
      <p:cxnSp>
        <p:nvCxnSpPr>
          <p:cNvPr id="205" name="Connector: Elbow 204">
            <a:extLst>
              <a:ext uri="{FF2B5EF4-FFF2-40B4-BE49-F238E27FC236}">
                <a16:creationId xmlns:a16="http://schemas.microsoft.com/office/drawing/2014/main" id="{B57A138F-32AC-D9A0-29B2-C9B8550919AD}"/>
              </a:ext>
            </a:extLst>
          </p:cNvPr>
          <p:cNvCxnSpPr>
            <a:cxnSpLocks/>
          </p:cNvCxnSpPr>
          <p:nvPr/>
        </p:nvCxnSpPr>
        <p:spPr>
          <a:xfrm rot="10800000">
            <a:off x="5216231" y="3426086"/>
            <a:ext cx="1345756" cy="156732"/>
          </a:xfrm>
          <a:prstGeom prst="bentConnector3">
            <a:avLst>
              <a:gd name="adj1" fmla="val 42316"/>
            </a:avLst>
          </a:prstGeom>
          <a:ln>
            <a:prstDash val="dashDot"/>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212" name="Picture 211">
            <a:extLst>
              <a:ext uri="{FF2B5EF4-FFF2-40B4-BE49-F238E27FC236}">
                <a16:creationId xmlns:a16="http://schemas.microsoft.com/office/drawing/2014/main" id="{756F78F5-FC44-A033-13B0-EC98685E6ED3}"/>
              </a:ext>
            </a:extLst>
          </p:cNvPr>
          <p:cNvPicPr>
            <a:picLocks noChangeAspect="1"/>
          </p:cNvPicPr>
          <p:nvPr/>
        </p:nvPicPr>
        <p:blipFill>
          <a:blip r:embed="rId30">
            <a:extLst>
              <a:ext uri="{28A0092B-C50C-407E-A947-70E740481C1C}">
                <a14:useLocalDpi xmlns:a14="http://schemas.microsoft.com/office/drawing/2010/main" val="0"/>
              </a:ext>
            </a:extLst>
          </a:blip>
          <a:srcRect/>
          <a:stretch/>
        </p:blipFill>
        <p:spPr>
          <a:xfrm>
            <a:off x="1618773" y="3170515"/>
            <a:ext cx="230665" cy="254411"/>
          </a:xfrm>
          <a:prstGeom prst="rect">
            <a:avLst/>
          </a:prstGeom>
        </p:spPr>
      </p:pic>
      <p:pic>
        <p:nvPicPr>
          <p:cNvPr id="213" name="Picture 212">
            <a:extLst>
              <a:ext uri="{FF2B5EF4-FFF2-40B4-BE49-F238E27FC236}">
                <a16:creationId xmlns:a16="http://schemas.microsoft.com/office/drawing/2014/main" id="{E10DDA27-23B5-5919-79BE-E22EFA29D1D6}"/>
              </a:ext>
            </a:extLst>
          </p:cNvPr>
          <p:cNvPicPr>
            <a:picLocks noChangeAspect="1"/>
          </p:cNvPicPr>
          <p:nvPr/>
        </p:nvPicPr>
        <p:blipFill>
          <a:blip r:embed="rId31">
            <a:extLst>
              <a:ext uri="{28A0092B-C50C-407E-A947-70E740481C1C}">
                <a14:useLocalDpi xmlns:a14="http://schemas.microsoft.com/office/drawing/2010/main" val="0"/>
              </a:ext>
            </a:extLst>
          </a:blip>
          <a:srcRect/>
          <a:stretch/>
        </p:blipFill>
        <p:spPr>
          <a:xfrm>
            <a:off x="1889282" y="3188848"/>
            <a:ext cx="204259" cy="205028"/>
          </a:xfrm>
          <a:prstGeom prst="rect">
            <a:avLst/>
          </a:prstGeom>
        </p:spPr>
      </p:pic>
      <p:pic>
        <p:nvPicPr>
          <p:cNvPr id="214" name="Picture 213" descr="Icon&#10;&#10;Description automatically generated">
            <a:extLst>
              <a:ext uri="{FF2B5EF4-FFF2-40B4-BE49-F238E27FC236}">
                <a16:creationId xmlns:a16="http://schemas.microsoft.com/office/drawing/2014/main" id="{8D042316-E5E1-9FEF-871C-4108BF8E8373}"/>
              </a:ext>
            </a:extLst>
          </p:cNvPr>
          <p:cNvPicPr>
            <a:picLocks noChangeAspect="1"/>
          </p:cNvPicPr>
          <p:nvPr/>
        </p:nvPicPr>
        <p:blipFill rotWithShape="1">
          <a:blip r:embed="rId32">
            <a:extLst>
              <a:ext uri="{28A0092B-C50C-407E-A947-70E740481C1C}">
                <a14:useLocalDpi xmlns:a14="http://schemas.microsoft.com/office/drawing/2010/main" val="0"/>
              </a:ext>
              <a:ext uri="{837473B0-CC2E-450A-ABE3-18F120FF3D39}">
                <a1611:picAttrSrcUrl xmlns:a1611="http://schemas.microsoft.com/office/drawing/2016/11/main" r:id="rId33"/>
              </a:ext>
            </a:extLst>
          </a:blip>
          <a:srcRect l="27136" r="26607"/>
          <a:stretch/>
        </p:blipFill>
        <p:spPr>
          <a:xfrm>
            <a:off x="1375489" y="3170515"/>
            <a:ext cx="212956" cy="241695"/>
          </a:xfrm>
          <a:prstGeom prst="rect">
            <a:avLst/>
          </a:prstGeom>
        </p:spPr>
      </p:pic>
      <p:cxnSp>
        <p:nvCxnSpPr>
          <p:cNvPr id="215" name="Straight Arrow Connector 214">
            <a:extLst>
              <a:ext uri="{FF2B5EF4-FFF2-40B4-BE49-F238E27FC236}">
                <a16:creationId xmlns:a16="http://schemas.microsoft.com/office/drawing/2014/main" id="{DA3312A3-65B1-3764-0860-8731D899DCE2}"/>
              </a:ext>
            </a:extLst>
          </p:cNvPr>
          <p:cNvCxnSpPr>
            <a:cxnSpLocks/>
          </p:cNvCxnSpPr>
          <p:nvPr/>
        </p:nvCxnSpPr>
        <p:spPr>
          <a:xfrm flipV="1">
            <a:off x="2104181" y="3272880"/>
            <a:ext cx="2477368" cy="13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18" name="Graphic 234">
            <a:extLst>
              <a:ext uri="{FF2B5EF4-FFF2-40B4-BE49-F238E27FC236}">
                <a16:creationId xmlns:a16="http://schemas.microsoft.com/office/drawing/2014/main" id="{8234C716-751E-6442-154A-104A73434DCF}"/>
              </a:ext>
            </a:extLst>
          </p:cNvPr>
          <p:cNvPicPr>
            <a:picLocks noChangeAspect="1"/>
          </p:cNvPicPr>
          <p:nvPr/>
        </p:nvPicPr>
        <p:blipFill rotWithShape="1">
          <a:blip r:embed="rId34">
            <a:extLst>
              <a:ext uri="{96DAC541-7B7A-43D3-8B79-37D633B846F1}">
                <asvg:svgBlip xmlns:asvg="http://schemas.microsoft.com/office/drawing/2016/SVG/main" r:embed="rId35"/>
              </a:ext>
            </a:extLst>
          </a:blip>
          <a:srcRect l="-2453" r="-2453"/>
          <a:stretch/>
        </p:blipFill>
        <p:spPr>
          <a:xfrm>
            <a:off x="10994726" y="2173151"/>
            <a:ext cx="506529" cy="531128"/>
          </a:xfrm>
          <a:prstGeom prst="rect">
            <a:avLst/>
          </a:prstGeom>
        </p:spPr>
      </p:pic>
      <p:pic>
        <p:nvPicPr>
          <p:cNvPr id="1030" name="Picture 6" descr="Microsoft Purview Content Hub - Erwin &amp; Data Analytics">
            <a:extLst>
              <a:ext uri="{FF2B5EF4-FFF2-40B4-BE49-F238E27FC236}">
                <a16:creationId xmlns:a16="http://schemas.microsoft.com/office/drawing/2014/main" id="{B64C0943-EF0F-2207-5D16-3FE101CE14B7}"/>
              </a:ext>
            </a:extLst>
          </p:cNvPr>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11036413" y="4251598"/>
            <a:ext cx="485354" cy="303346"/>
          </a:xfrm>
          <a:prstGeom prst="rect">
            <a:avLst/>
          </a:prstGeom>
          <a:noFill/>
          <a:extLst>
            <a:ext uri="{909E8E84-426E-40DD-AFC4-6F175D3DCCD1}">
              <a14:hiddenFill xmlns:a14="http://schemas.microsoft.com/office/drawing/2010/main">
                <a:solidFill>
                  <a:srgbClr val="FFFFFF"/>
                </a:solidFill>
              </a14:hiddenFill>
            </a:ext>
          </a:extLst>
        </p:spPr>
      </p:pic>
      <p:sp>
        <p:nvSpPr>
          <p:cNvPr id="219" name="TextBox 218">
            <a:extLst>
              <a:ext uri="{FF2B5EF4-FFF2-40B4-BE49-F238E27FC236}">
                <a16:creationId xmlns:a16="http://schemas.microsoft.com/office/drawing/2014/main" id="{FD5769B5-CD8E-3B02-35F7-91B323D1BFBC}"/>
              </a:ext>
            </a:extLst>
          </p:cNvPr>
          <p:cNvSpPr txBox="1"/>
          <p:nvPr/>
        </p:nvSpPr>
        <p:spPr>
          <a:xfrm>
            <a:off x="10667438" y="4878563"/>
            <a:ext cx="1260474" cy="169277"/>
          </a:xfrm>
          <a:prstGeom prst="rect">
            <a:avLst/>
          </a:prstGeom>
          <a:noFill/>
        </p:spPr>
        <p:txBody>
          <a:bodyPr wrap="none" lIns="0" tIns="0" rIns="0" bIns="0">
            <a:spAutoFit/>
          </a:bodyPr>
          <a:lstStyle/>
          <a:p>
            <a:pPr algn="ctr" defTabSz="914400">
              <a:defRPr/>
            </a:pPr>
            <a:r>
              <a:rPr lang="en-US" sz="1100" b="1" kern="1000" spc="-50" dirty="0">
                <a:solidFill>
                  <a:srgbClr val="000000"/>
                </a:solidFill>
                <a:latin typeface="Segoe UI Semibold"/>
              </a:rPr>
              <a:t>Governance / Catalog</a:t>
            </a:r>
          </a:p>
        </p:txBody>
      </p:sp>
      <p:cxnSp>
        <p:nvCxnSpPr>
          <p:cNvPr id="220" name="Straight Connector 219">
            <a:extLst>
              <a:ext uri="{FF2B5EF4-FFF2-40B4-BE49-F238E27FC236}">
                <a16:creationId xmlns:a16="http://schemas.microsoft.com/office/drawing/2014/main" id="{C22899B4-5470-8599-CE14-D10FE5409C96}"/>
              </a:ext>
            </a:extLst>
          </p:cNvPr>
          <p:cNvCxnSpPr>
            <a:cxnSpLocks/>
          </p:cNvCxnSpPr>
          <p:nvPr/>
        </p:nvCxnSpPr>
        <p:spPr>
          <a:xfrm flipH="1">
            <a:off x="10576614" y="4149551"/>
            <a:ext cx="1415391" cy="3190"/>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126" name="Picture 125">
            <a:extLst>
              <a:ext uri="{FF2B5EF4-FFF2-40B4-BE49-F238E27FC236}">
                <a16:creationId xmlns:a16="http://schemas.microsoft.com/office/drawing/2014/main" id="{6FC86084-6996-8025-2C5F-6AE21B18D79F}"/>
              </a:ext>
            </a:extLst>
          </p:cNvPr>
          <p:cNvPicPr>
            <a:picLocks noChangeAspect="1"/>
          </p:cNvPicPr>
          <p:nvPr/>
        </p:nvPicPr>
        <p:blipFill>
          <a:blip r:embed="rId37"/>
          <a:stretch>
            <a:fillRect/>
          </a:stretch>
        </p:blipFill>
        <p:spPr>
          <a:xfrm>
            <a:off x="460622" y="4424208"/>
            <a:ext cx="1593324" cy="1542248"/>
          </a:xfrm>
          <a:prstGeom prst="rect">
            <a:avLst/>
          </a:prstGeom>
        </p:spPr>
      </p:pic>
      <p:cxnSp>
        <p:nvCxnSpPr>
          <p:cNvPr id="236" name="Elbow Connector 286">
            <a:extLst>
              <a:ext uri="{FF2B5EF4-FFF2-40B4-BE49-F238E27FC236}">
                <a16:creationId xmlns:a16="http://schemas.microsoft.com/office/drawing/2014/main" id="{71045386-A6F0-E6ED-48A1-396BBE38520F}"/>
              </a:ext>
            </a:extLst>
          </p:cNvPr>
          <p:cNvCxnSpPr>
            <a:cxnSpLocks/>
          </p:cNvCxnSpPr>
          <p:nvPr/>
        </p:nvCxnSpPr>
        <p:spPr>
          <a:xfrm rot="10800000">
            <a:off x="1734106" y="3452662"/>
            <a:ext cx="821964" cy="188163"/>
          </a:xfrm>
          <a:prstGeom prst="bentConnector2">
            <a:avLst/>
          </a:prstGeom>
          <a:ln>
            <a:headEnd type="triangl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8251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theme/theme1.xml><?xml version="1.0" encoding="utf-8"?>
<a:theme xmlns:a="http://schemas.openxmlformats.org/drawingml/2006/main" name="White bkgrnd master">
  <a:themeElements>
    <a:clrScheme name="Custom 1">
      <a:dk1>
        <a:sysClr val="windowText" lastClr="000000"/>
      </a:dk1>
      <a:lt1>
        <a:sysClr val="window" lastClr="FFFFFF"/>
      </a:lt1>
      <a:dk2>
        <a:srgbClr val="004C4C"/>
      </a:dk2>
      <a:lt2>
        <a:srgbClr val="FFFFFF"/>
      </a:lt2>
      <a:accent1>
        <a:srgbClr val="009999"/>
      </a:accent1>
      <a:accent2>
        <a:srgbClr val="6F7878"/>
      </a:accent2>
      <a:accent3>
        <a:srgbClr val="979D9D"/>
      </a:accent3>
      <a:accent4>
        <a:srgbClr val="009AD7"/>
      </a:accent4>
      <a:accent5>
        <a:srgbClr val="FF540A"/>
      </a:accent5>
      <a:accent6>
        <a:srgbClr val="FEC10D"/>
      </a:accent6>
      <a:hlink>
        <a:srgbClr val="0052D6"/>
      </a:hlink>
      <a:folHlink>
        <a:srgbClr val="0045B5"/>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noFill/>
        <a:ln w="12700" cap="flat" cmpd="sng">
          <a:solidFill>
            <a:srgbClr val="6F7878"/>
          </a:solidFill>
          <a:prstDash val="solid"/>
          <a:round/>
          <a:headEnd type="none" w="lg" len="med"/>
          <a:tailEnd type="none" w="lg" len="med"/>
        </a:ln>
      </a:spPr>
      <a:bodyPr/>
      <a:lstStyle/>
    </a:lnDef>
    <a:txDef>
      <a:spPr>
        <a:noFill/>
      </a:spPr>
      <a:bodyPr wrap="none" lIns="0" rIns="0" rtlCol="0">
        <a:spAutoFit/>
      </a:bodyPr>
      <a:lstStyle>
        <a:defPPr algn="l">
          <a:spcBef>
            <a:spcPts val="600"/>
          </a:spcBef>
          <a:defRPr dirty="0" smtClean="0"/>
        </a:defPPr>
      </a:lstStyle>
    </a:txDef>
  </a:objectDefaults>
  <a:extraClrSchemeLst/>
  <a:custClrLst>
    <a:custClr name="GBlue">
      <a:srgbClr val="002856"/>
    </a:custClr>
    <a:custClr name="Sky">
      <a:srgbClr val="009AD7"/>
    </a:custClr>
    <a:custClr name="Surf">
      <a:srgbClr val="06C4B0"/>
    </a:custClr>
    <a:custClr name="Tangerine">
      <a:srgbClr val="FF540A"/>
    </a:custClr>
    <a:custClr name="Lemon">
      <a:srgbClr val="FEC10D"/>
    </a:custClr>
    <a:custClr name="Rose">
      <a:srgbClr val="E81159"/>
    </a:custClr>
    <a:custClr name="White">
      <a:srgbClr val="FFFFFF"/>
    </a:custClr>
    <a:custClr name="Steel">
      <a:srgbClr val="6F7878"/>
    </a:custClr>
    <a:custClr name="Black">
      <a:srgbClr val="000000"/>
    </a:custClr>
    <a:custClr name="Error Red">
      <a:srgbClr val="DE0A01"/>
    </a:custClr>
    <a:custClr name="GBlue Tint1">
      <a:srgbClr val="6A80A3"/>
    </a:custClr>
    <a:custClr name="Sky Tint1">
      <a:srgbClr val="49C5F4"/>
    </a:custClr>
    <a:custClr name="Surf Tint1">
      <a:srgbClr val="4EDCCA"/>
    </a:custClr>
    <a:custClr name="Tangerine Tint1">
      <a:srgbClr val="FF986C"/>
    </a:custClr>
    <a:custClr name="Lemon Tint1">
      <a:srgbClr val="FEDA6E"/>
    </a:custClr>
    <a:custClr name="Rose Tint1">
      <a:srgbClr val="F4729D"/>
    </a:custClr>
    <a:custClr name="White">
      <a:srgbClr val="FFFFFF"/>
    </a:custClr>
    <a:custClr name="Steel Tint1">
      <a:srgbClr val="979D9D"/>
    </a:custClr>
    <a:custClr name="White">
      <a:srgbClr val="FFFFFF"/>
    </a:custClr>
    <a:custClr name="Warning Yellow">
      <a:srgbClr val="F5AB23"/>
    </a:custClr>
    <a:custClr name="GBlue Tint2">
      <a:srgbClr val="A1B3CA"/>
    </a:custClr>
    <a:custClr name="Sky Tint2">
      <a:srgbClr val="91DCF8"/>
    </a:custClr>
    <a:custClr name="Surf Tint2">
      <a:srgbClr val="95EADF"/>
    </a:custClr>
    <a:custClr name="Tangerine Tint2">
      <a:srgbClr val="FBC9A6"/>
    </a:custClr>
    <a:custClr name="Lemon Tint2">
      <a:srgbClr val="FFEDB3"/>
    </a:custClr>
    <a:custClr name="Rose Tint2">
      <a:srgbClr val="F9C1D2"/>
    </a:custClr>
    <a:custClr name="White">
      <a:srgbClr val="FFFFFF"/>
    </a:custClr>
    <a:custClr name="Steel Tint2">
      <a:srgbClr val="BDBDBD"/>
    </a:custClr>
    <a:custClr name="White">
      <a:srgbClr val="FFFFFF"/>
    </a:custClr>
    <a:custClr name="Success Green">
      <a:srgbClr val="00A76D"/>
    </a:custClr>
    <a:custClr name="GBlue Tint3">
      <a:srgbClr val="D0DEEA"/>
    </a:custClr>
    <a:custClr name="Sky Dark1">
      <a:srgbClr val="0073A1"/>
    </a:custClr>
    <a:custClr name="Surf Dark1">
      <a:srgbClr val="048D7F"/>
    </a:custClr>
    <a:custClr name="Tangerine Dark1">
      <a:srgbClr val="BF3F07"/>
    </a:custClr>
    <a:custClr name="Lemon Dark1">
      <a:srgbClr val="BE910A"/>
    </a:custClr>
    <a:custClr name="Rose Dark1">
      <a:srgbClr val="AE0D43"/>
    </a:custClr>
    <a:custClr name="White">
      <a:srgbClr val="FFFFFF"/>
    </a:custClr>
    <a:custClr name="Steel Tint3">
      <a:srgbClr val="D3D3D3"/>
    </a:custClr>
    <a:custClr name="White">
      <a:srgbClr val="FFFFFF"/>
    </a:custClr>
    <a:custClr name="Background Gray">
      <a:srgbClr val="F4F4F4"/>
    </a:custClr>
    <a:custClr name="GBlue Dark1">
      <a:srgbClr val="355578"/>
    </a:custClr>
    <a:custClr name="Sky Dark2">
      <a:srgbClr val="004D6B"/>
    </a:custClr>
    <a:custClr name="Surf Dark2">
      <a:srgbClr val="036258"/>
    </a:custClr>
    <a:custClr name="Tangerine Dark2">
      <a:srgbClr val="7F2A05"/>
    </a:custClr>
    <a:custClr name="Lemon Dark2">
      <a:srgbClr val="7F6006"/>
    </a:custClr>
    <a:custClr name="Rose Dark2">
      <a:srgbClr val="74082C"/>
    </a:custClr>
    <a:custClr name="White">
      <a:srgbClr val="FFFFFF"/>
    </a:custClr>
    <a:custClr name="Steel Dark">
      <a:srgbClr val="535A5A"/>
    </a:custClr>
    <a:custClr name="White">
      <a:srgbClr val="FFFFFF"/>
    </a:custClr>
    <a:custClr name="Link Blue">
      <a:srgbClr val="0052D6"/>
    </a:custClr>
  </a:custClrLst>
  <a:extLst>
    <a:ext uri="{05A4C25C-085E-4340-85A3-A5531E510DB2}">
      <thm15:themeFamily xmlns:thm15="http://schemas.microsoft.com/office/thememl/2012/main" name="2021_Gartner_Corporate_PPT_Template_16x9-005.potx" id="{DDC5848D-2351-4872-BE9E-71EFA6F70FCA}" vid="{FEF5E424-8FD0-4E1D-80B2-EEF7D0484FC5}"/>
    </a:ext>
  </a:extLst>
</a:theme>
</file>

<file path=ppt/theme/theme2.xml><?xml version="1.0" encoding="utf-8"?>
<a:theme xmlns:a="http://schemas.openxmlformats.org/drawingml/2006/main" name="Blue bkgrnd master">
  <a:themeElements>
    <a:clrScheme name="2020 Gartner Theme-003">
      <a:dk1>
        <a:sysClr val="windowText" lastClr="000000"/>
      </a:dk1>
      <a:lt1>
        <a:sysClr val="window" lastClr="FFFFFF"/>
      </a:lt1>
      <a:dk2>
        <a:srgbClr val="002856"/>
      </a:dk2>
      <a:lt2>
        <a:srgbClr val="FFFFFF"/>
      </a:lt2>
      <a:accent1>
        <a:srgbClr val="002856"/>
      </a:accent1>
      <a:accent2>
        <a:srgbClr val="6F7878"/>
      </a:accent2>
      <a:accent3>
        <a:srgbClr val="979D9D"/>
      </a:accent3>
      <a:accent4>
        <a:srgbClr val="009AD7"/>
      </a:accent4>
      <a:accent5>
        <a:srgbClr val="FF540A"/>
      </a:accent5>
      <a:accent6>
        <a:srgbClr val="FEC10D"/>
      </a:accent6>
      <a:hlink>
        <a:srgbClr val="0052D6"/>
      </a:hlink>
      <a:folHlink>
        <a:srgbClr val="0045B5"/>
      </a:folHlink>
    </a:clrScheme>
    <a:fontScheme name="Custom 1">
      <a:majorFont>
        <a:latin typeface="Arial Black"/>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accent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rIns="0" rtlCol="0">
        <a:spAutoFit/>
      </a:bodyPr>
      <a:lstStyle>
        <a:defPPr algn="l">
          <a:defRPr dirty="0" smtClean="0"/>
        </a:defPPr>
      </a:lstStyle>
    </a:txDef>
  </a:objectDefaults>
  <a:extraClrSchemeLst/>
  <a:custClrLst>
    <a:custClr name="GBlue">
      <a:srgbClr val="002856"/>
    </a:custClr>
    <a:custClr name="Sky">
      <a:srgbClr val="009AD7"/>
    </a:custClr>
    <a:custClr name="Surf">
      <a:srgbClr val="06C4B0"/>
    </a:custClr>
    <a:custClr name="Tangerine">
      <a:srgbClr val="FF540A"/>
    </a:custClr>
    <a:custClr name="Lemon">
      <a:srgbClr val="FEC10D"/>
    </a:custClr>
    <a:custClr name="Rose">
      <a:srgbClr val="E81159"/>
    </a:custClr>
    <a:custClr name="White">
      <a:srgbClr val="FFFFFF"/>
    </a:custClr>
    <a:custClr name="Steel">
      <a:srgbClr val="6F7878"/>
    </a:custClr>
    <a:custClr name="Black">
      <a:srgbClr val="000000"/>
    </a:custClr>
    <a:custClr name="Error Red">
      <a:srgbClr val="DE0A01"/>
    </a:custClr>
    <a:custClr name="GBlue Tint1">
      <a:srgbClr val="6A80A3"/>
    </a:custClr>
    <a:custClr name="Sky Tint1">
      <a:srgbClr val="49C5F4"/>
    </a:custClr>
    <a:custClr name="Surf Tint1">
      <a:srgbClr val="4EDCCA"/>
    </a:custClr>
    <a:custClr name="Tangerine Tint1">
      <a:srgbClr val="FF986C"/>
    </a:custClr>
    <a:custClr name="Lemon Tint1">
      <a:srgbClr val="FEDA6E"/>
    </a:custClr>
    <a:custClr name="Rose Tint1">
      <a:srgbClr val="F4729D"/>
    </a:custClr>
    <a:custClr name="White">
      <a:srgbClr val="FFFFFF"/>
    </a:custClr>
    <a:custClr name="Steel Tint1">
      <a:srgbClr val="979D9D"/>
    </a:custClr>
    <a:custClr name="White">
      <a:srgbClr val="FFFFFF"/>
    </a:custClr>
    <a:custClr name="Warning Yellow">
      <a:srgbClr val="F5AB23"/>
    </a:custClr>
    <a:custClr name="GBlue Tint2">
      <a:srgbClr val="A1B3CA"/>
    </a:custClr>
    <a:custClr name="Sky Tint2">
      <a:srgbClr val="91DCF8"/>
    </a:custClr>
    <a:custClr name="Surf Tint2">
      <a:srgbClr val="95EADF"/>
    </a:custClr>
    <a:custClr name="Tangerine Tint2">
      <a:srgbClr val="FBC9A6"/>
    </a:custClr>
    <a:custClr name="Lemon Tint2">
      <a:srgbClr val="FFEDB3"/>
    </a:custClr>
    <a:custClr name="Rose Tint2">
      <a:srgbClr val="F9C1D2"/>
    </a:custClr>
    <a:custClr name="White">
      <a:srgbClr val="FFFFFF"/>
    </a:custClr>
    <a:custClr name="Steel Tint2">
      <a:srgbClr val="BDBDBD"/>
    </a:custClr>
    <a:custClr name="White">
      <a:srgbClr val="FFFFFF"/>
    </a:custClr>
    <a:custClr name="Success Green">
      <a:srgbClr val="00A76D"/>
    </a:custClr>
    <a:custClr name="GBlue Tint3">
      <a:srgbClr val="D0DEEA"/>
    </a:custClr>
    <a:custClr name="Sky Dark1">
      <a:srgbClr val="0073A1"/>
    </a:custClr>
    <a:custClr name="Surf Dark1">
      <a:srgbClr val="048D7F"/>
    </a:custClr>
    <a:custClr name="Tangerine Dark1">
      <a:srgbClr val="BF3F07"/>
    </a:custClr>
    <a:custClr name="Lemon Dark1">
      <a:srgbClr val="BE910A"/>
    </a:custClr>
    <a:custClr name="Rose Dark1">
      <a:srgbClr val="AE0D43"/>
    </a:custClr>
    <a:custClr name="White">
      <a:srgbClr val="FFFFFF"/>
    </a:custClr>
    <a:custClr name="Steel Tint3">
      <a:srgbClr val="D3D3D3"/>
    </a:custClr>
    <a:custClr name="White">
      <a:srgbClr val="FFFFFF"/>
    </a:custClr>
    <a:custClr name="Background Gray">
      <a:srgbClr val="F4F4F4"/>
    </a:custClr>
    <a:custClr name="GBlue Dark1">
      <a:srgbClr val="355578"/>
    </a:custClr>
    <a:custClr name="Sky Dark2">
      <a:srgbClr val="004D6B"/>
    </a:custClr>
    <a:custClr name="Surf Dark2">
      <a:srgbClr val="036258"/>
    </a:custClr>
    <a:custClr name="Tangerine Dark2">
      <a:srgbClr val="7F2A05"/>
    </a:custClr>
    <a:custClr name="Lemon Dark2">
      <a:srgbClr val="7F6006"/>
    </a:custClr>
    <a:custClr name="Rose Dark2">
      <a:srgbClr val="74082C"/>
    </a:custClr>
    <a:custClr name="White">
      <a:srgbClr val="FFFFFF"/>
    </a:custClr>
    <a:custClr name="Steel Dark">
      <a:srgbClr val="535A5A"/>
    </a:custClr>
    <a:custClr name="White">
      <a:srgbClr val="FFFFFF"/>
    </a:custClr>
    <a:custClr name="Link Blue">
      <a:srgbClr val="0052D6"/>
    </a:custClr>
  </a:custClrLst>
  <a:extLst>
    <a:ext uri="{05A4C25C-085E-4340-85A3-A5531E510DB2}">
      <thm15:themeFamily xmlns:thm15="http://schemas.microsoft.com/office/thememl/2012/main" name="2021_Gartner_Corporate_PPT_Template_16x9-005.potx" id="{DDC5848D-2351-4872-BE9E-71EFA6F70FCA}" vid="{BD18B8B9-D372-4514-8E21-5034DE6CE1D8}"/>
    </a:ext>
  </a:extLst>
</a:theme>
</file>

<file path=ppt/theme/theme3.xml><?xml version="1.0" encoding="utf-8"?>
<a:theme xmlns:a="http://schemas.openxmlformats.org/drawingml/2006/main" name="Office Theme">
  <a:themeElements>
    <a:clrScheme name="2020 Gartner Theme-001">
      <a:dk1>
        <a:sysClr val="windowText" lastClr="000000"/>
      </a:dk1>
      <a:lt1>
        <a:sysClr val="window" lastClr="FFFFFF"/>
      </a:lt1>
      <a:dk2>
        <a:srgbClr val="002856"/>
      </a:dk2>
      <a:lt2>
        <a:srgbClr val="FFFFFF"/>
      </a:lt2>
      <a:accent1>
        <a:srgbClr val="002856"/>
      </a:accent1>
      <a:accent2>
        <a:srgbClr val="6F7878"/>
      </a:accent2>
      <a:accent3>
        <a:srgbClr val="979D9D"/>
      </a:accent3>
      <a:accent4>
        <a:srgbClr val="009AD7"/>
      </a:accent4>
      <a:accent5>
        <a:srgbClr val="FF540A"/>
      </a:accent5>
      <a:accent6>
        <a:srgbClr val="FEC10D"/>
      </a:accent6>
      <a:hlink>
        <a:srgbClr val="0052D7"/>
      </a:hlink>
      <a:folHlink>
        <a:srgbClr val="0045B5"/>
      </a:folHlink>
    </a:clrScheme>
    <a:fontScheme name="Custom 1">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2020 Gartner Theme-001">
      <a:dk1>
        <a:sysClr val="windowText" lastClr="000000"/>
      </a:dk1>
      <a:lt1>
        <a:sysClr val="window" lastClr="FFFFFF"/>
      </a:lt1>
      <a:dk2>
        <a:srgbClr val="002856"/>
      </a:dk2>
      <a:lt2>
        <a:srgbClr val="FFFFFF"/>
      </a:lt2>
      <a:accent1>
        <a:srgbClr val="002856"/>
      </a:accent1>
      <a:accent2>
        <a:srgbClr val="6F7878"/>
      </a:accent2>
      <a:accent3>
        <a:srgbClr val="979D9D"/>
      </a:accent3>
      <a:accent4>
        <a:srgbClr val="009AD7"/>
      </a:accent4>
      <a:accent5>
        <a:srgbClr val="FF540A"/>
      </a:accent5>
      <a:accent6>
        <a:srgbClr val="FEC10D"/>
      </a:accent6>
      <a:hlink>
        <a:srgbClr val="0052D7"/>
      </a:hlink>
      <a:folHlink>
        <a:srgbClr val="0045B5"/>
      </a:folHlink>
    </a:clrScheme>
    <a:fontScheme name="Custom 1">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blank</Template>
  <TotalTime>0</TotalTime>
  <Words>1389</Words>
  <Application>Microsoft Office PowerPoint</Application>
  <PresentationFormat>Widescreen</PresentationFormat>
  <Paragraphs>281</Paragraphs>
  <Slides>22</Slides>
  <Notes>4</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22</vt:i4>
      </vt:variant>
    </vt:vector>
  </HeadingPairs>
  <TitlesOfParts>
    <vt:vector size="30" baseType="lpstr">
      <vt:lpstr>Arial</vt:lpstr>
      <vt:lpstr>Arial Black</vt:lpstr>
      <vt:lpstr>Calibri</vt:lpstr>
      <vt:lpstr>Segoe UI</vt:lpstr>
      <vt:lpstr>Segoe UI Semibold</vt:lpstr>
      <vt:lpstr>Wingdings</vt:lpstr>
      <vt:lpstr>White bkgrnd master</vt:lpstr>
      <vt:lpstr>Blue bkgrnd master</vt:lpstr>
      <vt:lpstr>Empowering Enterprises with Microsoft Fabric   The Ultimate Analytics Solution for Onelake &amp; Lakehouse</vt:lpstr>
      <vt:lpstr>Nagaraj Sengodan  </vt:lpstr>
      <vt:lpstr>Sponsors – Thank you</vt:lpstr>
      <vt:lpstr>Introduction</vt:lpstr>
      <vt:lpstr>Complexity of Enterprise Data Platform</vt:lpstr>
      <vt:lpstr>Architecture Complexities</vt:lpstr>
      <vt:lpstr>Unified Analytics</vt:lpstr>
      <vt:lpstr>MS FABRIC</vt:lpstr>
      <vt:lpstr>Simplified Architecture</vt:lpstr>
      <vt:lpstr>FIT THE BILL</vt:lpstr>
      <vt:lpstr>Q &amp; A</vt:lpstr>
      <vt:lpstr>Thank You…</vt:lpstr>
      <vt:lpstr>Appendix</vt:lpstr>
      <vt:lpstr>OneLake</vt:lpstr>
      <vt:lpstr>Data Factory</vt:lpstr>
      <vt:lpstr>Data Engineering</vt:lpstr>
      <vt:lpstr>Data Science</vt:lpstr>
      <vt:lpstr>Data Warehouse</vt:lpstr>
      <vt:lpstr>Real Time Analytics</vt:lpstr>
      <vt:lpstr>Power BI</vt:lpstr>
      <vt:lpstr>Data Activator</vt:lpstr>
      <vt:lpstr>Data Mesh</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2023-02-06T17:03:38Z</dcterms:created>
  <dcterms:modified xsi:type="dcterms:W3CDTF">2023-10-01T22:08:53Z</dcterms:modified>
</cp:coreProperties>
</file>